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notesMasterIdLst>
    <p:notesMasterId r:id="rId26"/>
  </p:notesMasterIdLst>
  <p:sldIdLst>
    <p:sldId id="256" r:id="rId5"/>
    <p:sldId id="277" r:id="rId6"/>
    <p:sldId id="288" r:id="rId7"/>
    <p:sldId id="325" r:id="rId8"/>
    <p:sldId id="297" r:id="rId9"/>
    <p:sldId id="322" r:id="rId10"/>
    <p:sldId id="279" r:id="rId11"/>
    <p:sldId id="323" r:id="rId12"/>
    <p:sldId id="336" r:id="rId13"/>
    <p:sldId id="324" r:id="rId14"/>
    <p:sldId id="337" r:id="rId15"/>
    <p:sldId id="321" r:id="rId16"/>
    <p:sldId id="326" r:id="rId17"/>
    <p:sldId id="329" r:id="rId18"/>
    <p:sldId id="330" r:id="rId19"/>
    <p:sldId id="332" r:id="rId20"/>
    <p:sldId id="333" r:id="rId21"/>
    <p:sldId id="335" r:id="rId22"/>
    <p:sldId id="334" r:id="rId23"/>
    <p:sldId id="289" r:id="rId24"/>
    <p:sldId id="287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1C232C"/>
    <a:srgbClr val="12131C"/>
    <a:srgbClr val="30334A"/>
    <a:srgbClr val="1F1B31"/>
    <a:srgbClr val="1C123A"/>
    <a:srgbClr val="262626"/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A33D34-4074-4D99-B9A9-005A81C74FEB}" v="184" dt="2023-11-21T09:10:33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963" autoAdjust="0"/>
  </p:normalViewPr>
  <p:slideViewPr>
    <p:cSldViewPr snapToGrid="0">
      <p:cViewPr>
        <p:scale>
          <a:sx n="50" d="100"/>
          <a:sy n="50" d="100"/>
        </p:scale>
        <p:origin x="1879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ar, Ramon" userId="33b399cc-8f5d-4b8b-87f2-5b221547ad12" providerId="ADAL" clId="{25A33D34-4074-4D99-B9A9-005A81C74FEB}"/>
    <pc:docChg chg="undo redo custSel addSld delSld modSld sldOrd">
      <pc:chgData name="Vlaar, Ramon" userId="33b399cc-8f5d-4b8b-87f2-5b221547ad12" providerId="ADAL" clId="{25A33D34-4074-4D99-B9A9-005A81C74FEB}" dt="2023-11-21T09:10:45.699" v="7045" actId="12"/>
      <pc:docMkLst>
        <pc:docMk/>
      </pc:docMkLst>
      <pc:sldChg chg="addSp delSp modSp mod modAnim">
        <pc:chgData name="Vlaar, Ramon" userId="33b399cc-8f5d-4b8b-87f2-5b221547ad12" providerId="ADAL" clId="{25A33D34-4074-4D99-B9A9-005A81C74FEB}" dt="2023-11-20T19:22:29.421" v="3446"/>
        <pc:sldMkLst>
          <pc:docMk/>
          <pc:sldMk cId="2342144597" sldId="256"/>
        </pc:sldMkLst>
        <pc:spChg chg="mod">
          <ac:chgData name="Vlaar, Ramon" userId="33b399cc-8f5d-4b8b-87f2-5b221547ad12" providerId="ADAL" clId="{25A33D34-4074-4D99-B9A9-005A81C74FEB}" dt="2023-11-20T09:58:01.783" v="33" actId="20577"/>
          <ac:spMkLst>
            <pc:docMk/>
            <pc:sldMk cId="2342144597" sldId="256"/>
            <ac:spMk id="3" creationId="{5E0FAFEE-596A-F908-DFF9-28F0FCE1F57C}"/>
          </ac:spMkLst>
        </pc:spChg>
        <pc:picChg chg="del">
          <ac:chgData name="Vlaar, Ramon" userId="33b399cc-8f5d-4b8b-87f2-5b221547ad12" providerId="ADAL" clId="{25A33D34-4074-4D99-B9A9-005A81C74FEB}" dt="2023-11-20T19:09:24.007" v="3432" actId="478"/>
          <ac:picMkLst>
            <pc:docMk/>
            <pc:sldMk cId="2342144597" sldId="256"/>
            <ac:picMk id="4" creationId="{00F3E447-8179-94F2-EEE6-88ED0F5035BA}"/>
          </ac:picMkLst>
        </pc:picChg>
        <pc:picChg chg="add del mod">
          <ac:chgData name="Vlaar, Ramon" userId="33b399cc-8f5d-4b8b-87f2-5b221547ad12" providerId="ADAL" clId="{25A33D34-4074-4D99-B9A9-005A81C74FEB}" dt="2023-11-20T19:04:35.793" v="3383" actId="478"/>
          <ac:picMkLst>
            <pc:docMk/>
            <pc:sldMk cId="2342144597" sldId="256"/>
            <ac:picMk id="5" creationId="{EC2793A6-4D5E-1544-3288-E74F7193D7AE}"/>
          </ac:picMkLst>
        </pc:picChg>
        <pc:picChg chg="add del mod">
          <ac:chgData name="Vlaar, Ramon" userId="33b399cc-8f5d-4b8b-87f2-5b221547ad12" providerId="ADAL" clId="{25A33D34-4074-4D99-B9A9-005A81C74FEB}" dt="2023-11-20T19:18:37.767" v="3434" actId="478"/>
          <ac:picMkLst>
            <pc:docMk/>
            <pc:sldMk cId="2342144597" sldId="256"/>
            <ac:picMk id="7" creationId="{92FB5FD3-0C7F-9532-2F86-BC8660BC0590}"/>
          </ac:picMkLst>
        </pc:picChg>
        <pc:picChg chg="add mod modCrop">
          <ac:chgData name="Vlaar, Ramon" userId="33b399cc-8f5d-4b8b-87f2-5b221547ad12" providerId="ADAL" clId="{25A33D34-4074-4D99-B9A9-005A81C74FEB}" dt="2023-11-20T19:19:34.409" v="3441" actId="732"/>
          <ac:picMkLst>
            <pc:docMk/>
            <pc:sldMk cId="2342144597" sldId="256"/>
            <ac:picMk id="8" creationId="{1DEC27E5-F6A1-60DF-85AC-75F1FD0BF091}"/>
          </ac:picMkLst>
        </pc:picChg>
      </pc:sldChg>
      <pc:sldChg chg="del">
        <pc:chgData name="Vlaar, Ramon" userId="33b399cc-8f5d-4b8b-87f2-5b221547ad12" providerId="ADAL" clId="{25A33D34-4074-4D99-B9A9-005A81C74FEB}" dt="2023-11-20T10:53:35.963" v="1245" actId="47"/>
        <pc:sldMkLst>
          <pc:docMk/>
          <pc:sldMk cId="2707928866" sldId="273"/>
        </pc:sldMkLst>
      </pc:sldChg>
      <pc:sldChg chg="del">
        <pc:chgData name="Vlaar, Ramon" userId="33b399cc-8f5d-4b8b-87f2-5b221547ad12" providerId="ADAL" clId="{25A33D34-4074-4D99-B9A9-005A81C74FEB}" dt="2023-11-20T10:53:37.059" v="1246" actId="47"/>
        <pc:sldMkLst>
          <pc:docMk/>
          <pc:sldMk cId="3874421050" sldId="274"/>
        </pc:sldMkLst>
      </pc:sldChg>
      <pc:sldChg chg="del">
        <pc:chgData name="Vlaar, Ramon" userId="33b399cc-8f5d-4b8b-87f2-5b221547ad12" providerId="ADAL" clId="{25A33D34-4074-4D99-B9A9-005A81C74FEB}" dt="2023-11-20T19:06:41.126" v="3400" actId="47"/>
        <pc:sldMkLst>
          <pc:docMk/>
          <pc:sldMk cId="2400132902" sldId="275"/>
        </pc:sldMkLst>
      </pc:sldChg>
      <pc:sldChg chg="modSp add del mod">
        <pc:chgData name="Vlaar, Ramon" userId="33b399cc-8f5d-4b8b-87f2-5b221547ad12" providerId="ADAL" clId="{25A33D34-4074-4D99-B9A9-005A81C74FEB}" dt="2023-11-20T10:05:51.867" v="304" actId="47"/>
        <pc:sldMkLst>
          <pc:docMk/>
          <pc:sldMk cId="3526835694" sldId="276"/>
        </pc:sldMkLst>
        <pc:spChg chg="mod">
          <ac:chgData name="Vlaar, Ramon" userId="33b399cc-8f5d-4b8b-87f2-5b221547ad12" providerId="ADAL" clId="{25A33D34-4074-4D99-B9A9-005A81C74FEB}" dt="2023-11-20T10:00:46.678" v="107" actId="20577"/>
          <ac:spMkLst>
            <pc:docMk/>
            <pc:sldMk cId="3526835694" sldId="276"/>
            <ac:spMk id="3" creationId="{62AC6482-B99C-6AA7-7341-B5AC6851CBDA}"/>
          </ac:spMkLst>
        </pc:spChg>
      </pc:sldChg>
      <pc:sldChg chg="addSp delSp modSp mod ord">
        <pc:chgData name="Vlaar, Ramon" userId="33b399cc-8f5d-4b8b-87f2-5b221547ad12" providerId="ADAL" clId="{25A33D34-4074-4D99-B9A9-005A81C74FEB}" dt="2023-11-20T21:45:45.509" v="6949" actId="20577"/>
        <pc:sldMkLst>
          <pc:docMk/>
          <pc:sldMk cId="2614949819" sldId="277"/>
        </pc:sldMkLst>
        <pc:spChg chg="mod">
          <ac:chgData name="Vlaar, Ramon" userId="33b399cc-8f5d-4b8b-87f2-5b221547ad12" providerId="ADAL" clId="{25A33D34-4074-4D99-B9A9-005A81C74FEB}" dt="2023-11-20T10:01:51.311" v="157" actId="27636"/>
          <ac:spMkLst>
            <pc:docMk/>
            <pc:sldMk cId="2614949819" sldId="277"/>
            <ac:spMk id="2" creationId="{3D96D78B-10A7-97C2-6AF9-C65E45338D5B}"/>
          </ac:spMkLst>
        </pc:spChg>
        <pc:spChg chg="del">
          <ac:chgData name="Vlaar, Ramon" userId="33b399cc-8f5d-4b8b-87f2-5b221547ad12" providerId="ADAL" clId="{25A33D34-4074-4D99-B9A9-005A81C74FEB}" dt="2023-11-20T10:02:03.066" v="158" actId="478"/>
          <ac:spMkLst>
            <pc:docMk/>
            <pc:sldMk cId="2614949819" sldId="277"/>
            <ac:spMk id="3" creationId="{62AC6482-B99C-6AA7-7341-B5AC6851CBDA}"/>
          </ac:spMkLst>
        </pc:spChg>
        <pc:spChg chg="add del mod">
          <ac:chgData name="Vlaar, Ramon" userId="33b399cc-8f5d-4b8b-87f2-5b221547ad12" providerId="ADAL" clId="{25A33D34-4074-4D99-B9A9-005A81C74FEB}" dt="2023-11-20T10:02:08.983" v="160" actId="478"/>
          <ac:spMkLst>
            <pc:docMk/>
            <pc:sldMk cId="2614949819" sldId="277"/>
            <ac:spMk id="6" creationId="{95DC85FB-CDAE-EFCD-07C4-FB633FECB239}"/>
          </ac:spMkLst>
        </pc:spChg>
        <pc:spChg chg="add mod">
          <ac:chgData name="Vlaar, Ramon" userId="33b399cc-8f5d-4b8b-87f2-5b221547ad12" providerId="ADAL" clId="{25A33D34-4074-4D99-B9A9-005A81C74FEB}" dt="2023-11-20T21:45:45.509" v="6949" actId="20577"/>
          <ac:spMkLst>
            <pc:docMk/>
            <pc:sldMk cId="2614949819" sldId="277"/>
            <ac:spMk id="7" creationId="{9BE8C7F5-0995-F0D3-45EE-8A1B3DD5BC86}"/>
          </ac:spMkLst>
        </pc:spChg>
      </pc:sldChg>
      <pc:sldChg chg="add del">
        <pc:chgData name="Vlaar, Ramon" userId="33b399cc-8f5d-4b8b-87f2-5b221547ad12" providerId="ADAL" clId="{25A33D34-4074-4D99-B9A9-005A81C74FEB}" dt="2023-11-20T10:05:56.858" v="305" actId="47"/>
        <pc:sldMkLst>
          <pc:docMk/>
          <pc:sldMk cId="596419114" sldId="278"/>
        </pc:sldMkLst>
      </pc:sldChg>
      <pc:sldChg chg="addSp delSp modSp mod modAnim">
        <pc:chgData name="Vlaar, Ramon" userId="33b399cc-8f5d-4b8b-87f2-5b221547ad12" providerId="ADAL" clId="{25A33D34-4074-4D99-B9A9-005A81C74FEB}" dt="2023-11-20T13:48:44.072" v="3349" actId="1076"/>
        <pc:sldMkLst>
          <pc:docMk/>
          <pc:sldMk cId="303139673" sldId="279"/>
        </pc:sldMkLst>
        <pc:spChg chg="del">
          <ac:chgData name="Vlaar, Ramon" userId="33b399cc-8f5d-4b8b-87f2-5b221547ad12" providerId="ADAL" clId="{25A33D34-4074-4D99-B9A9-005A81C74FEB}" dt="2023-11-20T13:44:44.340" v="3304" actId="478"/>
          <ac:spMkLst>
            <pc:docMk/>
            <pc:sldMk cId="303139673" sldId="279"/>
            <ac:spMk id="2" creationId="{18CE0406-A055-1F42-1848-2E9D2B39E5B5}"/>
          </ac:spMkLst>
        </pc:spChg>
        <pc:spChg chg="del">
          <ac:chgData name="Vlaar, Ramon" userId="33b399cc-8f5d-4b8b-87f2-5b221547ad12" providerId="ADAL" clId="{25A33D34-4074-4D99-B9A9-005A81C74FEB}" dt="2023-11-20T13:44:50.347" v="3307" actId="478"/>
          <ac:spMkLst>
            <pc:docMk/>
            <pc:sldMk cId="303139673" sldId="279"/>
            <ac:spMk id="3" creationId="{BF0B8A38-855C-12B0-8D48-4868DA7B978F}"/>
          </ac:spMkLst>
        </pc:spChg>
        <pc:spChg chg="add del mod">
          <ac:chgData name="Vlaar, Ramon" userId="33b399cc-8f5d-4b8b-87f2-5b221547ad12" providerId="ADAL" clId="{25A33D34-4074-4D99-B9A9-005A81C74FEB}" dt="2023-11-20T13:44:46.087" v="3305" actId="478"/>
          <ac:spMkLst>
            <pc:docMk/>
            <pc:sldMk cId="303139673" sldId="279"/>
            <ac:spMk id="6" creationId="{386ED574-8886-2C3E-7167-D3E441DC36B8}"/>
          </ac:spMkLst>
        </pc:spChg>
        <pc:spChg chg="add del mod">
          <ac:chgData name="Vlaar, Ramon" userId="33b399cc-8f5d-4b8b-87f2-5b221547ad12" providerId="ADAL" clId="{25A33D34-4074-4D99-B9A9-005A81C74FEB}" dt="2023-11-20T13:46:30.456" v="3326"/>
          <ac:spMkLst>
            <pc:docMk/>
            <pc:sldMk cId="303139673" sldId="279"/>
            <ac:spMk id="8" creationId="{888C3083-80AE-AD97-87FF-5ED55A6C1712}"/>
          </ac:spMkLst>
        </pc:spChg>
        <pc:spChg chg="add mod">
          <ac:chgData name="Vlaar, Ramon" userId="33b399cc-8f5d-4b8b-87f2-5b221547ad12" providerId="ADAL" clId="{25A33D34-4074-4D99-B9A9-005A81C74FEB}" dt="2023-11-20T13:47:50.826" v="3339" actId="6549"/>
          <ac:spMkLst>
            <pc:docMk/>
            <pc:sldMk cId="303139673" sldId="279"/>
            <ac:spMk id="11" creationId="{5CE1E639-00F8-BEA3-9B19-7CF96A6F92CA}"/>
          </ac:spMkLst>
        </pc:spChg>
        <pc:spChg chg="add mod">
          <ac:chgData name="Vlaar, Ramon" userId="33b399cc-8f5d-4b8b-87f2-5b221547ad12" providerId="ADAL" clId="{25A33D34-4074-4D99-B9A9-005A81C74FEB}" dt="2023-11-20T13:48:44.072" v="3349" actId="1076"/>
          <ac:spMkLst>
            <pc:docMk/>
            <pc:sldMk cId="303139673" sldId="279"/>
            <ac:spMk id="13" creationId="{D780573F-4B53-6E80-4717-3CD33A4AC2A0}"/>
          </ac:spMkLst>
        </pc:spChg>
        <pc:picChg chg="del">
          <ac:chgData name="Vlaar, Ramon" userId="33b399cc-8f5d-4b8b-87f2-5b221547ad12" providerId="ADAL" clId="{25A33D34-4074-4D99-B9A9-005A81C74FEB}" dt="2023-11-20T13:44:48.178" v="3306" actId="478"/>
          <ac:picMkLst>
            <pc:docMk/>
            <pc:sldMk cId="303139673" sldId="279"/>
            <ac:picMk id="5" creationId="{368BA55C-C10C-CFFB-F61B-5C687CA5FE40}"/>
          </ac:picMkLst>
        </pc:picChg>
        <pc:picChg chg="add mod">
          <ac:chgData name="Vlaar, Ramon" userId="33b399cc-8f5d-4b8b-87f2-5b221547ad12" providerId="ADAL" clId="{25A33D34-4074-4D99-B9A9-005A81C74FEB}" dt="2023-11-20T13:48:27.681" v="3345" actId="1076"/>
          <ac:picMkLst>
            <pc:docMk/>
            <pc:sldMk cId="303139673" sldId="279"/>
            <ac:picMk id="9" creationId="{E9F65BC3-B946-7AB0-DDC4-9B79EC3B35F8}"/>
          </ac:picMkLst>
        </pc:picChg>
      </pc:sldChg>
      <pc:sldChg chg="del">
        <pc:chgData name="Vlaar, Ramon" userId="33b399cc-8f5d-4b8b-87f2-5b221547ad12" providerId="ADAL" clId="{25A33D34-4074-4D99-B9A9-005A81C74FEB}" dt="2023-11-20T20:24:04.776" v="3804" actId="47"/>
        <pc:sldMkLst>
          <pc:docMk/>
          <pc:sldMk cId="1431945699" sldId="280"/>
        </pc:sldMkLst>
      </pc:sldChg>
      <pc:sldChg chg="del">
        <pc:chgData name="Vlaar, Ramon" userId="33b399cc-8f5d-4b8b-87f2-5b221547ad12" providerId="ADAL" clId="{25A33D34-4074-4D99-B9A9-005A81C74FEB}" dt="2023-11-20T10:53:35.037" v="1244" actId="47"/>
        <pc:sldMkLst>
          <pc:docMk/>
          <pc:sldMk cId="407707563" sldId="281"/>
        </pc:sldMkLst>
      </pc:sldChg>
      <pc:sldChg chg="del">
        <pc:chgData name="Vlaar, Ramon" userId="33b399cc-8f5d-4b8b-87f2-5b221547ad12" providerId="ADAL" clId="{25A33D34-4074-4D99-B9A9-005A81C74FEB}" dt="2023-11-20T10:53:28.051" v="1243" actId="47"/>
        <pc:sldMkLst>
          <pc:docMk/>
          <pc:sldMk cId="420317470" sldId="282"/>
        </pc:sldMkLst>
      </pc:sldChg>
      <pc:sldChg chg="del">
        <pc:chgData name="Vlaar, Ramon" userId="33b399cc-8f5d-4b8b-87f2-5b221547ad12" providerId="ADAL" clId="{25A33D34-4074-4D99-B9A9-005A81C74FEB}" dt="2023-11-20T10:53:27.198" v="1242" actId="47"/>
        <pc:sldMkLst>
          <pc:docMk/>
          <pc:sldMk cId="1066585661" sldId="283"/>
        </pc:sldMkLst>
      </pc:sldChg>
      <pc:sldChg chg="del">
        <pc:chgData name="Vlaar, Ramon" userId="33b399cc-8f5d-4b8b-87f2-5b221547ad12" providerId="ADAL" clId="{25A33D34-4074-4D99-B9A9-005A81C74FEB}" dt="2023-11-20T10:53:25.858" v="1241" actId="47"/>
        <pc:sldMkLst>
          <pc:docMk/>
          <pc:sldMk cId="2292066074" sldId="284"/>
        </pc:sldMkLst>
      </pc:sldChg>
      <pc:sldChg chg="del">
        <pc:chgData name="Vlaar, Ramon" userId="33b399cc-8f5d-4b8b-87f2-5b221547ad12" providerId="ADAL" clId="{25A33D34-4074-4D99-B9A9-005A81C74FEB}" dt="2023-11-20T10:53:20.130" v="1239" actId="47"/>
        <pc:sldMkLst>
          <pc:docMk/>
          <pc:sldMk cId="2541765578" sldId="285"/>
        </pc:sldMkLst>
      </pc:sldChg>
      <pc:sldChg chg="del">
        <pc:chgData name="Vlaar, Ramon" userId="33b399cc-8f5d-4b8b-87f2-5b221547ad12" providerId="ADAL" clId="{25A33D34-4074-4D99-B9A9-005A81C74FEB}" dt="2023-11-20T10:06:01.127" v="306" actId="47"/>
        <pc:sldMkLst>
          <pc:docMk/>
          <pc:sldMk cId="3938835956" sldId="286"/>
        </pc:sldMkLst>
      </pc:sldChg>
      <pc:sldChg chg="modSp mod modShow">
        <pc:chgData name="Vlaar, Ramon" userId="33b399cc-8f5d-4b8b-87f2-5b221547ad12" providerId="ADAL" clId="{25A33D34-4074-4D99-B9A9-005A81C74FEB}" dt="2023-11-20T21:57:50.518" v="6968" actId="729"/>
        <pc:sldMkLst>
          <pc:docMk/>
          <pc:sldMk cId="4276120496" sldId="287"/>
        </pc:sldMkLst>
        <pc:spChg chg="mod">
          <ac:chgData name="Vlaar, Ramon" userId="33b399cc-8f5d-4b8b-87f2-5b221547ad12" providerId="ADAL" clId="{25A33D34-4074-4D99-B9A9-005A81C74FEB}" dt="2023-11-20T21:42:00.498" v="6596" actId="20577"/>
          <ac:spMkLst>
            <pc:docMk/>
            <pc:sldMk cId="4276120496" sldId="287"/>
            <ac:spMk id="2" creationId="{D19AD069-3EE1-B5CF-1AB6-514314065886}"/>
          </ac:spMkLst>
        </pc:spChg>
        <pc:spChg chg="mod">
          <ac:chgData name="Vlaar, Ramon" userId="33b399cc-8f5d-4b8b-87f2-5b221547ad12" providerId="ADAL" clId="{25A33D34-4074-4D99-B9A9-005A81C74FEB}" dt="2023-11-20T21:44:44.622" v="6923" actId="20577"/>
          <ac:spMkLst>
            <pc:docMk/>
            <pc:sldMk cId="4276120496" sldId="287"/>
            <ac:spMk id="3" creationId="{004D2D13-9162-4713-14DD-8A080DF20597}"/>
          </ac:spMkLst>
        </pc:spChg>
      </pc:sldChg>
      <pc:sldChg chg="addSp delSp modSp mod">
        <pc:chgData name="Vlaar, Ramon" userId="33b399cc-8f5d-4b8b-87f2-5b221547ad12" providerId="ADAL" clId="{25A33D34-4074-4D99-B9A9-005A81C74FEB}" dt="2023-11-20T19:51:14.026" v="3723" actId="20577"/>
        <pc:sldMkLst>
          <pc:docMk/>
          <pc:sldMk cId="832116147" sldId="288"/>
        </pc:sldMkLst>
        <pc:spChg chg="mod">
          <ac:chgData name="Vlaar, Ramon" userId="33b399cc-8f5d-4b8b-87f2-5b221547ad12" providerId="ADAL" clId="{25A33D34-4074-4D99-B9A9-005A81C74FEB}" dt="2023-11-20T19:08:01.075" v="3429" actId="27636"/>
          <ac:spMkLst>
            <pc:docMk/>
            <pc:sldMk cId="832116147" sldId="288"/>
            <ac:spMk id="2" creationId="{3D96D78B-10A7-97C2-6AF9-C65E45338D5B}"/>
          </ac:spMkLst>
        </pc:spChg>
        <pc:spChg chg="mod">
          <ac:chgData name="Vlaar, Ramon" userId="33b399cc-8f5d-4b8b-87f2-5b221547ad12" providerId="ADAL" clId="{25A33D34-4074-4D99-B9A9-005A81C74FEB}" dt="2023-11-20T19:51:14.026" v="3723" actId="20577"/>
          <ac:spMkLst>
            <pc:docMk/>
            <pc:sldMk cId="832116147" sldId="288"/>
            <ac:spMk id="3" creationId="{62AC6482-B99C-6AA7-7341-B5AC6851CBDA}"/>
          </ac:spMkLst>
        </pc:spChg>
        <pc:spChg chg="add mod">
          <ac:chgData name="Vlaar, Ramon" userId="33b399cc-8f5d-4b8b-87f2-5b221547ad12" providerId="ADAL" clId="{25A33D34-4074-4D99-B9A9-005A81C74FEB}" dt="2023-11-20T10:51:51.817" v="1164" actId="1076"/>
          <ac:spMkLst>
            <pc:docMk/>
            <pc:sldMk cId="832116147" sldId="288"/>
            <ac:spMk id="8" creationId="{54BBCFEE-059A-C49D-A352-B411122E5BC7}"/>
          </ac:spMkLst>
        </pc:spChg>
        <pc:picChg chg="del">
          <ac:chgData name="Vlaar, Ramon" userId="33b399cc-8f5d-4b8b-87f2-5b221547ad12" providerId="ADAL" clId="{25A33D34-4074-4D99-B9A9-005A81C74FEB}" dt="2023-11-20T10:19:03.504" v="1104" actId="478"/>
          <ac:picMkLst>
            <pc:docMk/>
            <pc:sldMk cId="832116147" sldId="288"/>
            <ac:picMk id="5" creationId="{B90D9F9B-456D-0C66-03D4-98064D9042C2}"/>
          </ac:picMkLst>
        </pc:picChg>
        <pc:picChg chg="add mod">
          <ac:chgData name="Vlaar, Ramon" userId="33b399cc-8f5d-4b8b-87f2-5b221547ad12" providerId="ADAL" clId="{25A33D34-4074-4D99-B9A9-005A81C74FEB}" dt="2023-11-20T10:19:01.520" v="1103" actId="1076"/>
          <ac:picMkLst>
            <pc:docMk/>
            <pc:sldMk cId="832116147" sldId="288"/>
            <ac:picMk id="6" creationId="{23956F8B-D21D-3C72-7CEC-EE95A5A136BF}"/>
          </ac:picMkLst>
        </pc:picChg>
      </pc:sldChg>
      <pc:sldChg chg="addSp delSp modSp mod">
        <pc:chgData name="Vlaar, Ramon" userId="33b399cc-8f5d-4b8b-87f2-5b221547ad12" providerId="ADAL" clId="{25A33D34-4074-4D99-B9A9-005A81C74FEB}" dt="2023-11-20T21:36:45.144" v="6405" actId="14100"/>
        <pc:sldMkLst>
          <pc:docMk/>
          <pc:sldMk cId="1067243847" sldId="289"/>
        </pc:sldMkLst>
        <pc:spChg chg="mod">
          <ac:chgData name="Vlaar, Ramon" userId="33b399cc-8f5d-4b8b-87f2-5b221547ad12" providerId="ADAL" clId="{25A33D34-4074-4D99-B9A9-005A81C74FEB}" dt="2023-11-20T21:35:47.397" v="6372" actId="6549"/>
          <ac:spMkLst>
            <pc:docMk/>
            <pc:sldMk cId="1067243847" sldId="289"/>
            <ac:spMk id="2" creationId="{18CE0406-A055-1F42-1848-2E9D2B39E5B5}"/>
          </ac:spMkLst>
        </pc:spChg>
        <pc:spChg chg="add del mod">
          <ac:chgData name="Vlaar, Ramon" userId="33b399cc-8f5d-4b8b-87f2-5b221547ad12" providerId="ADAL" clId="{25A33D34-4074-4D99-B9A9-005A81C74FEB}" dt="2023-11-20T21:36:03.366" v="6401" actId="20577"/>
          <ac:spMkLst>
            <pc:docMk/>
            <pc:sldMk cId="1067243847" sldId="289"/>
            <ac:spMk id="3" creationId="{BF0B8A38-855C-12B0-8D48-4868DA7B978F}"/>
          </ac:spMkLst>
        </pc:spChg>
        <pc:spChg chg="add del mod">
          <ac:chgData name="Vlaar, Ramon" userId="33b399cc-8f5d-4b8b-87f2-5b221547ad12" providerId="ADAL" clId="{25A33D34-4074-4D99-B9A9-005A81C74FEB}" dt="2023-11-20T21:35:55.946" v="6374" actId="478"/>
          <ac:spMkLst>
            <pc:docMk/>
            <pc:sldMk cId="1067243847" sldId="289"/>
            <ac:spMk id="6" creationId="{92BDEADD-30A6-112F-B6CE-FAC134AA2D0B}"/>
          </ac:spMkLst>
        </pc:spChg>
        <pc:picChg chg="del">
          <ac:chgData name="Vlaar, Ramon" userId="33b399cc-8f5d-4b8b-87f2-5b221547ad12" providerId="ADAL" clId="{25A33D34-4074-4D99-B9A9-005A81C74FEB}" dt="2023-11-20T21:36:41.147" v="6404" actId="478"/>
          <ac:picMkLst>
            <pc:docMk/>
            <pc:sldMk cId="1067243847" sldId="289"/>
            <ac:picMk id="5" creationId="{256A4FA1-E435-B869-6382-565ECE6A7C80}"/>
          </ac:picMkLst>
        </pc:picChg>
        <pc:picChg chg="add mod">
          <ac:chgData name="Vlaar, Ramon" userId="33b399cc-8f5d-4b8b-87f2-5b221547ad12" providerId="ADAL" clId="{25A33D34-4074-4D99-B9A9-005A81C74FEB}" dt="2023-11-20T21:36:45.144" v="6405" actId="14100"/>
          <ac:picMkLst>
            <pc:docMk/>
            <pc:sldMk cId="1067243847" sldId="289"/>
            <ac:picMk id="8" creationId="{07551703-B420-FB2A-A900-99F951F1A4AE}"/>
          </ac:picMkLst>
        </pc:picChg>
      </pc:sldChg>
      <pc:sldChg chg="del">
        <pc:chgData name="Vlaar, Ramon" userId="33b399cc-8f5d-4b8b-87f2-5b221547ad12" providerId="ADAL" clId="{25A33D34-4074-4D99-B9A9-005A81C74FEB}" dt="2023-11-20T10:53:15.147" v="1237" actId="47"/>
        <pc:sldMkLst>
          <pc:docMk/>
          <pc:sldMk cId="2199472838" sldId="290"/>
        </pc:sldMkLst>
      </pc:sldChg>
      <pc:sldChg chg="del">
        <pc:chgData name="Vlaar, Ramon" userId="33b399cc-8f5d-4b8b-87f2-5b221547ad12" providerId="ADAL" clId="{25A33D34-4074-4D99-B9A9-005A81C74FEB}" dt="2023-11-20T10:53:44.356" v="1249" actId="47"/>
        <pc:sldMkLst>
          <pc:docMk/>
          <pc:sldMk cId="687735757" sldId="291"/>
        </pc:sldMkLst>
      </pc:sldChg>
      <pc:sldChg chg="del">
        <pc:chgData name="Vlaar, Ramon" userId="33b399cc-8f5d-4b8b-87f2-5b221547ad12" providerId="ADAL" clId="{25A33D34-4074-4D99-B9A9-005A81C74FEB}" dt="2023-11-20T10:53:39.955" v="1248" actId="47"/>
        <pc:sldMkLst>
          <pc:docMk/>
          <pc:sldMk cId="4288667558" sldId="292"/>
        </pc:sldMkLst>
      </pc:sldChg>
      <pc:sldChg chg="del">
        <pc:chgData name="Vlaar, Ramon" userId="33b399cc-8f5d-4b8b-87f2-5b221547ad12" providerId="ADAL" clId="{25A33D34-4074-4D99-B9A9-005A81C74FEB}" dt="2023-11-20T10:53:38.443" v="1247" actId="47"/>
        <pc:sldMkLst>
          <pc:docMk/>
          <pc:sldMk cId="3004520058" sldId="293"/>
        </pc:sldMkLst>
      </pc:sldChg>
      <pc:sldChg chg="del">
        <pc:chgData name="Vlaar, Ramon" userId="33b399cc-8f5d-4b8b-87f2-5b221547ad12" providerId="ADAL" clId="{25A33D34-4074-4D99-B9A9-005A81C74FEB}" dt="2023-11-20T10:53:23.181" v="1240" actId="47"/>
        <pc:sldMkLst>
          <pc:docMk/>
          <pc:sldMk cId="3713324254" sldId="295"/>
        </pc:sldMkLst>
      </pc:sldChg>
      <pc:sldChg chg="del">
        <pc:chgData name="Vlaar, Ramon" userId="33b399cc-8f5d-4b8b-87f2-5b221547ad12" providerId="ADAL" clId="{25A33D34-4074-4D99-B9A9-005A81C74FEB}" dt="2023-11-20T10:53:16.615" v="1238" actId="47"/>
        <pc:sldMkLst>
          <pc:docMk/>
          <pc:sldMk cId="1699293928" sldId="296"/>
        </pc:sldMkLst>
      </pc:sldChg>
      <pc:sldChg chg="addSp delSp modSp mod modNotesTx">
        <pc:chgData name="Vlaar, Ramon" userId="33b399cc-8f5d-4b8b-87f2-5b221547ad12" providerId="ADAL" clId="{25A33D34-4074-4D99-B9A9-005A81C74FEB}" dt="2023-11-20T13:35:56.927" v="3296" actId="20577"/>
        <pc:sldMkLst>
          <pc:docMk/>
          <pc:sldMk cId="1153836581" sldId="297"/>
        </pc:sldMkLst>
        <pc:spChg chg="mod">
          <ac:chgData name="Vlaar, Ramon" userId="33b399cc-8f5d-4b8b-87f2-5b221547ad12" providerId="ADAL" clId="{25A33D34-4074-4D99-B9A9-005A81C74FEB}" dt="2023-11-20T13:07:41.791" v="1520" actId="5793"/>
          <ac:spMkLst>
            <pc:docMk/>
            <pc:sldMk cId="1153836581" sldId="297"/>
            <ac:spMk id="2" creationId="{3D96D78B-10A7-97C2-6AF9-C65E45338D5B}"/>
          </ac:spMkLst>
        </pc:spChg>
        <pc:spChg chg="mod">
          <ac:chgData name="Vlaar, Ramon" userId="33b399cc-8f5d-4b8b-87f2-5b221547ad12" providerId="ADAL" clId="{25A33D34-4074-4D99-B9A9-005A81C74FEB}" dt="2023-11-20T13:28:04.797" v="2765" actId="20577"/>
          <ac:spMkLst>
            <pc:docMk/>
            <pc:sldMk cId="1153836581" sldId="297"/>
            <ac:spMk id="3" creationId="{62AC6482-B99C-6AA7-7341-B5AC6851CBDA}"/>
          </ac:spMkLst>
        </pc:spChg>
        <pc:picChg chg="del">
          <ac:chgData name="Vlaar, Ramon" userId="33b399cc-8f5d-4b8b-87f2-5b221547ad12" providerId="ADAL" clId="{25A33D34-4074-4D99-B9A9-005A81C74FEB}" dt="2023-11-20T11:57:12.230" v="1254" actId="478"/>
          <ac:picMkLst>
            <pc:docMk/>
            <pc:sldMk cId="1153836581" sldId="297"/>
            <ac:picMk id="5" creationId="{B90D9F9B-456D-0C66-03D4-98064D9042C2}"/>
          </ac:picMkLst>
        </pc:picChg>
        <pc:picChg chg="add mod">
          <ac:chgData name="Vlaar, Ramon" userId="33b399cc-8f5d-4b8b-87f2-5b221547ad12" providerId="ADAL" clId="{25A33D34-4074-4D99-B9A9-005A81C74FEB}" dt="2023-11-20T11:57:14.959" v="1255" actId="1076"/>
          <ac:picMkLst>
            <pc:docMk/>
            <pc:sldMk cId="1153836581" sldId="297"/>
            <ac:picMk id="6" creationId="{AF07D55E-6961-5451-648F-08615AB9657D}"/>
          </ac:picMkLst>
        </pc:picChg>
      </pc:sldChg>
      <pc:sldChg chg="del">
        <pc:chgData name="Vlaar, Ramon" userId="33b399cc-8f5d-4b8b-87f2-5b221547ad12" providerId="ADAL" clId="{25A33D34-4074-4D99-B9A9-005A81C74FEB}" dt="2023-11-20T20:24:06.961" v="3805" actId="47"/>
        <pc:sldMkLst>
          <pc:docMk/>
          <pc:sldMk cId="1310682767" sldId="299"/>
        </pc:sldMkLst>
      </pc:sldChg>
      <pc:sldChg chg="del">
        <pc:chgData name="Vlaar, Ramon" userId="33b399cc-8f5d-4b8b-87f2-5b221547ad12" providerId="ADAL" clId="{25A33D34-4074-4D99-B9A9-005A81C74FEB}" dt="2023-11-20T19:06:41.126" v="3400" actId="47"/>
        <pc:sldMkLst>
          <pc:docMk/>
          <pc:sldMk cId="3728979748" sldId="319"/>
        </pc:sldMkLst>
      </pc:sldChg>
      <pc:sldChg chg="del">
        <pc:chgData name="Vlaar, Ramon" userId="33b399cc-8f5d-4b8b-87f2-5b221547ad12" providerId="ADAL" clId="{25A33D34-4074-4D99-B9A9-005A81C74FEB}" dt="2023-11-20T19:06:41.126" v="3400" actId="47"/>
        <pc:sldMkLst>
          <pc:docMk/>
          <pc:sldMk cId="1531463708" sldId="320"/>
        </pc:sldMkLst>
      </pc:sldChg>
      <pc:sldChg chg="addSp delSp modSp add del mod ord">
        <pc:chgData name="Vlaar, Ramon" userId="33b399cc-8f5d-4b8b-87f2-5b221547ad12" providerId="ADAL" clId="{25A33D34-4074-4D99-B9A9-005A81C74FEB}" dt="2023-11-20T13:36:24.340" v="3302" actId="47"/>
        <pc:sldMkLst>
          <pc:docMk/>
          <pc:sldMk cId="51783896" sldId="321"/>
        </pc:sldMkLst>
        <pc:spChg chg="del">
          <ac:chgData name="Vlaar, Ramon" userId="33b399cc-8f5d-4b8b-87f2-5b221547ad12" providerId="ADAL" clId="{25A33D34-4074-4D99-B9A9-005A81C74FEB}" dt="2023-11-20T13:36:19.785" v="3301" actId="478"/>
          <ac:spMkLst>
            <pc:docMk/>
            <pc:sldMk cId="51783896" sldId="321"/>
            <ac:spMk id="2" creationId="{1F0A3F5B-A55C-2703-3C01-56B569844A6D}"/>
          </ac:spMkLst>
        </pc:spChg>
        <pc:spChg chg="add mod">
          <ac:chgData name="Vlaar, Ramon" userId="33b399cc-8f5d-4b8b-87f2-5b221547ad12" providerId="ADAL" clId="{25A33D34-4074-4D99-B9A9-005A81C74FEB}" dt="2023-11-20T13:36:19.785" v="3301" actId="478"/>
          <ac:spMkLst>
            <pc:docMk/>
            <pc:sldMk cId="51783896" sldId="321"/>
            <ac:spMk id="6" creationId="{46721A85-B822-45BB-0B80-2FC5C5017417}"/>
          </ac:spMkLst>
        </pc:spChg>
        <pc:picChg chg="del">
          <ac:chgData name="Vlaar, Ramon" userId="33b399cc-8f5d-4b8b-87f2-5b221547ad12" providerId="ADAL" clId="{25A33D34-4074-4D99-B9A9-005A81C74FEB}" dt="2023-11-20T13:36:17.374" v="3300" actId="478"/>
          <ac:picMkLst>
            <pc:docMk/>
            <pc:sldMk cId="51783896" sldId="321"/>
            <ac:picMk id="4" creationId="{00F3E447-8179-94F2-EEE6-88ED0F5035BA}"/>
          </ac:picMkLst>
        </pc:picChg>
      </pc:sldChg>
      <pc:sldChg chg="addSp delSp modSp add mod">
        <pc:chgData name="Vlaar, Ramon" userId="33b399cc-8f5d-4b8b-87f2-5b221547ad12" providerId="ADAL" clId="{25A33D34-4074-4D99-B9A9-005A81C74FEB}" dt="2023-11-20T21:54:42.974" v="6960" actId="1076"/>
        <pc:sldMkLst>
          <pc:docMk/>
          <pc:sldMk cId="3385447844" sldId="321"/>
        </pc:sldMkLst>
        <pc:spChg chg="mod">
          <ac:chgData name="Vlaar, Ramon" userId="33b399cc-8f5d-4b8b-87f2-5b221547ad12" providerId="ADAL" clId="{25A33D34-4074-4D99-B9A9-005A81C74FEB}" dt="2023-11-20T19:49:34.169" v="3675" actId="20577"/>
          <ac:spMkLst>
            <pc:docMk/>
            <pc:sldMk cId="3385447844" sldId="321"/>
            <ac:spMk id="2" creationId="{18CE0406-A055-1F42-1848-2E9D2B39E5B5}"/>
          </ac:spMkLst>
        </pc:spChg>
        <pc:spChg chg="del mod">
          <ac:chgData name="Vlaar, Ramon" userId="33b399cc-8f5d-4b8b-87f2-5b221547ad12" providerId="ADAL" clId="{25A33D34-4074-4D99-B9A9-005A81C74FEB}" dt="2023-11-20T19:49:47.044" v="3676" actId="478"/>
          <ac:spMkLst>
            <pc:docMk/>
            <pc:sldMk cId="3385447844" sldId="321"/>
            <ac:spMk id="3" creationId="{BF0B8A38-855C-12B0-8D48-4868DA7B978F}"/>
          </ac:spMkLst>
        </pc:spChg>
        <pc:spChg chg="add del mod">
          <ac:chgData name="Vlaar, Ramon" userId="33b399cc-8f5d-4b8b-87f2-5b221547ad12" providerId="ADAL" clId="{25A33D34-4074-4D99-B9A9-005A81C74FEB}" dt="2023-11-20T19:49:49.616" v="3677" actId="478"/>
          <ac:spMkLst>
            <pc:docMk/>
            <pc:sldMk cId="3385447844" sldId="321"/>
            <ac:spMk id="6" creationId="{0DE23DAC-A92B-92FB-4BFE-76C63FE60442}"/>
          </ac:spMkLst>
        </pc:spChg>
        <pc:spChg chg="add mod">
          <ac:chgData name="Vlaar, Ramon" userId="33b399cc-8f5d-4b8b-87f2-5b221547ad12" providerId="ADAL" clId="{25A33D34-4074-4D99-B9A9-005A81C74FEB}" dt="2023-11-20T21:54:42.974" v="6960" actId="1076"/>
          <ac:spMkLst>
            <pc:docMk/>
            <pc:sldMk cId="3385447844" sldId="321"/>
            <ac:spMk id="9" creationId="{69D3C069-2B40-7F22-DA34-F39538E6942C}"/>
          </ac:spMkLst>
        </pc:spChg>
        <pc:picChg chg="del">
          <ac:chgData name="Vlaar, Ramon" userId="33b399cc-8f5d-4b8b-87f2-5b221547ad12" providerId="ADAL" clId="{25A33D34-4074-4D99-B9A9-005A81C74FEB}" dt="2023-11-20T19:50:45.283" v="3682" actId="478"/>
          <ac:picMkLst>
            <pc:docMk/>
            <pc:sldMk cId="3385447844" sldId="321"/>
            <ac:picMk id="5" creationId="{368BA55C-C10C-CFFB-F61B-5C687CA5FE40}"/>
          </ac:picMkLst>
        </pc:picChg>
        <pc:picChg chg="add mod">
          <ac:chgData name="Vlaar, Ramon" userId="33b399cc-8f5d-4b8b-87f2-5b221547ad12" providerId="ADAL" clId="{25A33D34-4074-4D99-B9A9-005A81C74FEB}" dt="2023-11-20T19:50:47.364" v="3683" actId="1076"/>
          <ac:picMkLst>
            <pc:docMk/>
            <pc:sldMk cId="3385447844" sldId="321"/>
            <ac:picMk id="8" creationId="{A7E0B8F5-C44A-69EA-B8F9-2DAB13DA7613}"/>
          </ac:picMkLst>
        </pc:picChg>
      </pc:sldChg>
      <pc:sldChg chg="addSp delSp modSp add mod ord modAnim">
        <pc:chgData name="Vlaar, Ramon" userId="33b399cc-8f5d-4b8b-87f2-5b221547ad12" providerId="ADAL" clId="{25A33D34-4074-4D99-B9A9-005A81C74FEB}" dt="2023-11-20T21:49:10.159" v="6958" actId="2085"/>
        <pc:sldMkLst>
          <pc:docMk/>
          <pc:sldMk cId="4236206893" sldId="322"/>
        </pc:sldMkLst>
        <pc:spChg chg="mod ord">
          <ac:chgData name="Vlaar, Ramon" userId="33b399cc-8f5d-4b8b-87f2-5b221547ad12" providerId="ADAL" clId="{25A33D34-4074-4D99-B9A9-005A81C74FEB}" dt="2023-11-20T19:37:27.082" v="3477" actId="1076"/>
          <ac:spMkLst>
            <pc:docMk/>
            <pc:sldMk cId="4236206893" sldId="322"/>
            <ac:spMk id="2" creationId="{1F0A3F5B-A55C-2703-3C01-56B569844A6D}"/>
          </ac:spMkLst>
        </pc:spChg>
        <pc:spChg chg="del">
          <ac:chgData name="Vlaar, Ramon" userId="33b399cc-8f5d-4b8b-87f2-5b221547ad12" providerId="ADAL" clId="{25A33D34-4074-4D99-B9A9-005A81C74FEB}" dt="2023-11-20T13:45:16.737" v="3313" actId="478"/>
          <ac:spMkLst>
            <pc:docMk/>
            <pc:sldMk cId="4236206893" sldId="322"/>
            <ac:spMk id="3" creationId="{5E0FAFEE-596A-F908-DFF9-28F0FCE1F57C}"/>
          </ac:spMkLst>
        </pc:spChg>
        <pc:spChg chg="add mod ord">
          <ac:chgData name="Vlaar, Ramon" userId="33b399cc-8f5d-4b8b-87f2-5b221547ad12" providerId="ADAL" clId="{25A33D34-4074-4D99-B9A9-005A81C74FEB}" dt="2023-11-20T21:49:10.159" v="6958" actId="2085"/>
          <ac:spMkLst>
            <pc:docMk/>
            <pc:sldMk cId="4236206893" sldId="322"/>
            <ac:spMk id="5" creationId="{401A160F-E184-123A-991B-FD2D242AFA29}"/>
          </ac:spMkLst>
        </pc:spChg>
        <pc:spChg chg="add del mod">
          <ac:chgData name="Vlaar, Ramon" userId="33b399cc-8f5d-4b8b-87f2-5b221547ad12" providerId="ADAL" clId="{25A33D34-4074-4D99-B9A9-005A81C74FEB}" dt="2023-11-20T13:45:19.559" v="3314" actId="478"/>
          <ac:spMkLst>
            <pc:docMk/>
            <pc:sldMk cId="4236206893" sldId="322"/>
            <ac:spMk id="7" creationId="{AAEE6743-9D79-B830-66F7-30155B013D9F}"/>
          </ac:spMkLst>
        </pc:spChg>
        <pc:picChg chg="add mod ord modCrop">
          <ac:chgData name="Vlaar, Ramon" userId="33b399cc-8f5d-4b8b-87f2-5b221547ad12" providerId="ADAL" clId="{25A33D34-4074-4D99-B9A9-005A81C74FEB}" dt="2023-11-20T19:40:06.872" v="3576" actId="11530"/>
          <ac:picMkLst>
            <pc:docMk/>
            <pc:sldMk cId="4236206893" sldId="322"/>
            <ac:picMk id="3" creationId="{6389F420-126B-59E8-6F37-7258F0DDEE49}"/>
          </ac:picMkLst>
        </pc:picChg>
        <pc:picChg chg="del">
          <ac:chgData name="Vlaar, Ramon" userId="33b399cc-8f5d-4b8b-87f2-5b221547ad12" providerId="ADAL" clId="{25A33D34-4074-4D99-B9A9-005A81C74FEB}" dt="2023-11-20T19:33:00.576" v="3447" actId="478"/>
          <ac:picMkLst>
            <pc:docMk/>
            <pc:sldMk cId="4236206893" sldId="322"/>
            <ac:picMk id="4" creationId="{00F3E447-8179-94F2-EEE6-88ED0F5035BA}"/>
          </ac:picMkLst>
        </pc:picChg>
        <pc:picChg chg="del">
          <ac:chgData name="Vlaar, Ramon" userId="33b399cc-8f5d-4b8b-87f2-5b221547ad12" providerId="ADAL" clId="{25A33D34-4074-4D99-B9A9-005A81C74FEB}" dt="2023-11-20T13:45:13.806" v="3312" actId="478"/>
          <ac:picMkLst>
            <pc:docMk/>
            <pc:sldMk cId="4236206893" sldId="322"/>
            <ac:picMk id="5" creationId="{EC2793A6-4D5E-1544-3288-E74F7193D7AE}"/>
          </ac:picMkLst>
        </pc:picChg>
      </pc:sldChg>
      <pc:sldChg chg="addSp delSp modSp add mod delAnim modAnim">
        <pc:chgData name="Vlaar, Ramon" userId="33b399cc-8f5d-4b8b-87f2-5b221547ad12" providerId="ADAL" clId="{25A33D34-4074-4D99-B9A9-005A81C74FEB}" dt="2023-11-20T13:55:11.456" v="3359" actId="1076"/>
        <pc:sldMkLst>
          <pc:docMk/>
          <pc:sldMk cId="306960083" sldId="323"/>
        </pc:sldMkLst>
        <pc:spChg chg="add del mod">
          <ac:chgData name="Vlaar, Ramon" userId="33b399cc-8f5d-4b8b-87f2-5b221547ad12" providerId="ADAL" clId="{25A33D34-4074-4D99-B9A9-005A81C74FEB}" dt="2023-11-20T13:47:20.839" v="3335" actId="478"/>
          <ac:spMkLst>
            <pc:docMk/>
            <pc:sldMk cId="306960083" sldId="323"/>
            <ac:spMk id="3" creationId="{1C52FEBB-D436-2654-01C0-ABC4BF571920}"/>
          </ac:spMkLst>
        </pc:spChg>
        <pc:spChg chg="add mod">
          <ac:chgData name="Vlaar, Ramon" userId="33b399cc-8f5d-4b8b-87f2-5b221547ad12" providerId="ADAL" clId="{25A33D34-4074-4D99-B9A9-005A81C74FEB}" dt="2023-11-20T13:55:11.456" v="3359" actId="1076"/>
          <ac:spMkLst>
            <pc:docMk/>
            <pc:sldMk cId="306960083" sldId="323"/>
            <ac:spMk id="5" creationId="{3A47A041-BCD0-9C66-77E0-FA9F0F6255AD}"/>
          </ac:spMkLst>
        </pc:spChg>
        <pc:picChg chg="add mod">
          <ac:chgData name="Vlaar, Ramon" userId="33b399cc-8f5d-4b8b-87f2-5b221547ad12" providerId="ADAL" clId="{25A33D34-4074-4D99-B9A9-005A81C74FEB}" dt="2023-11-20T13:54:27.839" v="3352" actId="14100"/>
          <ac:picMkLst>
            <pc:docMk/>
            <pc:sldMk cId="306960083" sldId="323"/>
            <ac:picMk id="4" creationId="{64E52D83-341A-CBDA-7ACC-109BC12E6783}"/>
          </ac:picMkLst>
        </pc:picChg>
        <pc:picChg chg="del mod">
          <ac:chgData name="Vlaar, Ramon" userId="33b399cc-8f5d-4b8b-87f2-5b221547ad12" providerId="ADAL" clId="{25A33D34-4074-4D99-B9A9-005A81C74FEB}" dt="2023-11-20T13:47:17.541" v="3334" actId="478"/>
          <ac:picMkLst>
            <pc:docMk/>
            <pc:sldMk cId="306960083" sldId="323"/>
            <ac:picMk id="9" creationId="{E9F65BC3-B946-7AB0-DDC4-9B79EC3B35F8}"/>
          </ac:picMkLst>
        </pc:picChg>
      </pc:sldChg>
      <pc:sldChg chg="addSp delSp modSp add mod delAnim modAnim">
        <pc:chgData name="Vlaar, Ramon" userId="33b399cc-8f5d-4b8b-87f2-5b221547ad12" providerId="ADAL" clId="{25A33D34-4074-4D99-B9A9-005A81C74FEB}" dt="2023-11-21T09:08:24.065" v="7027" actId="1076"/>
        <pc:sldMkLst>
          <pc:docMk/>
          <pc:sldMk cId="1858407260" sldId="324"/>
        </pc:sldMkLst>
        <pc:spChg chg="mod ord">
          <ac:chgData name="Vlaar, Ramon" userId="33b399cc-8f5d-4b8b-87f2-5b221547ad12" providerId="ADAL" clId="{25A33D34-4074-4D99-B9A9-005A81C74FEB}" dt="2023-11-21T09:08:24.065" v="7027" actId="1076"/>
          <ac:spMkLst>
            <pc:docMk/>
            <pc:sldMk cId="1858407260" sldId="324"/>
            <ac:spMk id="5" creationId="{3A47A041-BCD0-9C66-77E0-FA9F0F6255AD}"/>
          </ac:spMkLst>
        </pc:spChg>
        <pc:picChg chg="add mod ord">
          <ac:chgData name="Vlaar, Ramon" userId="33b399cc-8f5d-4b8b-87f2-5b221547ad12" providerId="ADAL" clId="{25A33D34-4074-4D99-B9A9-005A81C74FEB}" dt="2023-11-20T14:04:29.396" v="3381" actId="1076"/>
          <ac:picMkLst>
            <pc:docMk/>
            <pc:sldMk cId="1858407260" sldId="324"/>
            <ac:picMk id="2" creationId="{84D457C7-79D0-D0C4-4AB5-5F48276814EB}"/>
          </ac:picMkLst>
        </pc:picChg>
        <pc:picChg chg="del">
          <ac:chgData name="Vlaar, Ramon" userId="33b399cc-8f5d-4b8b-87f2-5b221547ad12" providerId="ADAL" clId="{25A33D34-4074-4D99-B9A9-005A81C74FEB}" dt="2023-11-20T14:02:38.921" v="3361" actId="478"/>
          <ac:picMkLst>
            <pc:docMk/>
            <pc:sldMk cId="1858407260" sldId="324"/>
            <ac:picMk id="4" creationId="{64E52D83-341A-CBDA-7ACC-109BC12E6783}"/>
          </ac:picMkLst>
        </pc:picChg>
      </pc:sldChg>
      <pc:sldChg chg="addSp delSp modSp add mod">
        <pc:chgData name="Vlaar, Ramon" userId="33b399cc-8f5d-4b8b-87f2-5b221547ad12" providerId="ADAL" clId="{25A33D34-4074-4D99-B9A9-005A81C74FEB}" dt="2023-11-20T21:56:03.566" v="6967" actId="6549"/>
        <pc:sldMkLst>
          <pc:docMk/>
          <pc:sldMk cId="4159760065" sldId="325"/>
        </pc:sldMkLst>
        <pc:spChg chg="mod">
          <ac:chgData name="Vlaar, Ramon" userId="33b399cc-8f5d-4b8b-87f2-5b221547ad12" providerId="ADAL" clId="{25A33D34-4074-4D99-B9A9-005A81C74FEB}" dt="2023-11-20T19:48:05.618" v="3594" actId="27636"/>
          <ac:spMkLst>
            <pc:docMk/>
            <pc:sldMk cId="4159760065" sldId="325"/>
            <ac:spMk id="2" creationId="{3D96D78B-10A7-97C2-6AF9-C65E45338D5B}"/>
          </ac:spMkLst>
        </pc:spChg>
        <pc:spChg chg="mod">
          <ac:chgData name="Vlaar, Ramon" userId="33b399cc-8f5d-4b8b-87f2-5b221547ad12" providerId="ADAL" clId="{25A33D34-4074-4D99-B9A9-005A81C74FEB}" dt="2023-11-20T21:56:03.566" v="6967" actId="6549"/>
          <ac:spMkLst>
            <pc:docMk/>
            <pc:sldMk cId="4159760065" sldId="325"/>
            <ac:spMk id="3" creationId="{62AC6482-B99C-6AA7-7341-B5AC6851CBDA}"/>
          </ac:spMkLst>
        </pc:spChg>
        <pc:picChg chg="add mod">
          <ac:chgData name="Vlaar, Ramon" userId="33b399cc-8f5d-4b8b-87f2-5b221547ad12" providerId="ADAL" clId="{25A33D34-4074-4D99-B9A9-005A81C74FEB}" dt="2023-11-20T19:53:55.873" v="3764" actId="1076"/>
          <ac:picMkLst>
            <pc:docMk/>
            <pc:sldMk cId="4159760065" sldId="325"/>
            <ac:picMk id="5" creationId="{732D6BF5-D420-C5CE-6ED2-87E8687C73AB}"/>
          </ac:picMkLst>
        </pc:picChg>
        <pc:picChg chg="del">
          <ac:chgData name="Vlaar, Ramon" userId="33b399cc-8f5d-4b8b-87f2-5b221547ad12" providerId="ADAL" clId="{25A33D34-4074-4D99-B9A9-005A81C74FEB}" dt="2023-11-20T19:53:47.826" v="3761" actId="478"/>
          <ac:picMkLst>
            <pc:docMk/>
            <pc:sldMk cId="4159760065" sldId="325"/>
            <ac:picMk id="6" creationId="{23956F8B-D21D-3C72-7CEC-EE95A5A136BF}"/>
          </ac:picMkLst>
        </pc:picChg>
      </pc:sldChg>
      <pc:sldChg chg="addSp delSp modSp add mod">
        <pc:chgData name="Vlaar, Ramon" userId="33b399cc-8f5d-4b8b-87f2-5b221547ad12" providerId="ADAL" clId="{25A33D34-4074-4D99-B9A9-005A81C74FEB}" dt="2023-11-20T20:41:45.931" v="3944" actId="20577"/>
        <pc:sldMkLst>
          <pc:docMk/>
          <pc:sldMk cId="2346038485" sldId="326"/>
        </pc:sldMkLst>
        <pc:spChg chg="mod">
          <ac:chgData name="Vlaar, Ramon" userId="33b399cc-8f5d-4b8b-87f2-5b221547ad12" providerId="ADAL" clId="{25A33D34-4074-4D99-B9A9-005A81C74FEB}" dt="2023-11-20T20:03:49.195" v="3786" actId="20577"/>
          <ac:spMkLst>
            <pc:docMk/>
            <pc:sldMk cId="2346038485" sldId="326"/>
            <ac:spMk id="2" creationId="{18CE0406-A055-1F42-1848-2E9D2B39E5B5}"/>
          </ac:spMkLst>
        </pc:spChg>
        <pc:spChg chg="add mod">
          <ac:chgData name="Vlaar, Ramon" userId="33b399cc-8f5d-4b8b-87f2-5b221547ad12" providerId="ADAL" clId="{25A33D34-4074-4D99-B9A9-005A81C74FEB}" dt="2023-11-20T20:41:45.931" v="3944" actId="20577"/>
          <ac:spMkLst>
            <pc:docMk/>
            <pc:sldMk cId="2346038485" sldId="326"/>
            <ac:spMk id="3" creationId="{B451DCCC-6369-692E-5ED6-354B8BF0C79D}"/>
          </ac:spMkLst>
        </pc:spChg>
        <pc:spChg chg="del">
          <ac:chgData name="Vlaar, Ramon" userId="33b399cc-8f5d-4b8b-87f2-5b221547ad12" providerId="ADAL" clId="{25A33D34-4074-4D99-B9A9-005A81C74FEB}" dt="2023-11-20T20:05:35.163" v="3794" actId="21"/>
          <ac:spMkLst>
            <pc:docMk/>
            <pc:sldMk cId="2346038485" sldId="326"/>
            <ac:spMk id="3" creationId="{BF0B8A38-855C-12B0-8D48-4868DA7B978F}"/>
          </ac:spMkLst>
        </pc:spChg>
        <pc:spChg chg="add del mod">
          <ac:chgData name="Vlaar, Ramon" userId="33b399cc-8f5d-4b8b-87f2-5b221547ad12" providerId="ADAL" clId="{25A33D34-4074-4D99-B9A9-005A81C74FEB}" dt="2023-11-20T20:05:42.474" v="3796" actId="478"/>
          <ac:spMkLst>
            <pc:docMk/>
            <pc:sldMk cId="2346038485" sldId="326"/>
            <ac:spMk id="8" creationId="{E5379E05-6F77-A0C8-3E29-13AF30A8D7A0}"/>
          </ac:spMkLst>
        </pc:spChg>
        <pc:spChg chg="add del mod">
          <ac:chgData name="Vlaar, Ramon" userId="33b399cc-8f5d-4b8b-87f2-5b221547ad12" providerId="ADAL" clId="{25A33D34-4074-4D99-B9A9-005A81C74FEB}" dt="2023-11-20T20:23:50.693" v="3801" actId="478"/>
          <ac:spMkLst>
            <pc:docMk/>
            <pc:sldMk cId="2346038485" sldId="326"/>
            <ac:spMk id="9" creationId="{663EBE32-483A-0AA4-0551-4D5626D44FEC}"/>
          </ac:spMkLst>
        </pc:spChg>
        <pc:picChg chg="del">
          <ac:chgData name="Vlaar, Ramon" userId="33b399cc-8f5d-4b8b-87f2-5b221547ad12" providerId="ADAL" clId="{25A33D34-4074-4D99-B9A9-005A81C74FEB}" dt="2023-11-20T20:05:13.524" v="3789" actId="478"/>
          <ac:picMkLst>
            <pc:docMk/>
            <pc:sldMk cId="2346038485" sldId="326"/>
            <ac:picMk id="5" creationId="{368BA55C-C10C-CFFB-F61B-5C687CA5FE40}"/>
          </ac:picMkLst>
        </pc:picChg>
        <pc:picChg chg="add mod">
          <ac:chgData name="Vlaar, Ramon" userId="33b399cc-8f5d-4b8b-87f2-5b221547ad12" providerId="ADAL" clId="{25A33D34-4074-4D99-B9A9-005A81C74FEB}" dt="2023-11-20T20:05:22.725" v="3793" actId="1076"/>
          <ac:picMkLst>
            <pc:docMk/>
            <pc:sldMk cId="2346038485" sldId="326"/>
            <ac:picMk id="6" creationId="{075E6579-7716-3F69-4D3F-9B7ACF30EB1F}"/>
          </ac:picMkLst>
        </pc:picChg>
      </pc:sldChg>
      <pc:sldChg chg="modSp add del mod">
        <pc:chgData name="Vlaar, Ramon" userId="33b399cc-8f5d-4b8b-87f2-5b221547ad12" providerId="ADAL" clId="{25A33D34-4074-4D99-B9A9-005A81C74FEB}" dt="2023-11-20T21:40:55.741" v="6562" actId="47"/>
        <pc:sldMkLst>
          <pc:docMk/>
          <pc:sldMk cId="3990793026" sldId="327"/>
        </pc:sldMkLst>
        <pc:spChg chg="mod">
          <ac:chgData name="Vlaar, Ramon" userId="33b399cc-8f5d-4b8b-87f2-5b221547ad12" providerId="ADAL" clId="{25A33D34-4074-4D99-B9A9-005A81C74FEB}" dt="2023-11-20T20:55:19.750" v="4715" actId="11"/>
          <ac:spMkLst>
            <pc:docMk/>
            <pc:sldMk cId="3990793026" sldId="327"/>
            <ac:spMk id="3" creationId="{B451DCCC-6369-692E-5ED6-354B8BF0C79D}"/>
          </ac:spMkLst>
        </pc:spChg>
      </pc:sldChg>
      <pc:sldChg chg="modSp add del mod">
        <pc:chgData name="Vlaar, Ramon" userId="33b399cc-8f5d-4b8b-87f2-5b221547ad12" providerId="ADAL" clId="{25A33D34-4074-4D99-B9A9-005A81C74FEB}" dt="2023-11-20T21:40:55.741" v="6562" actId="47"/>
        <pc:sldMkLst>
          <pc:docMk/>
          <pc:sldMk cId="873875372" sldId="328"/>
        </pc:sldMkLst>
        <pc:spChg chg="mod">
          <ac:chgData name="Vlaar, Ramon" userId="33b399cc-8f5d-4b8b-87f2-5b221547ad12" providerId="ADAL" clId="{25A33D34-4074-4D99-B9A9-005A81C74FEB}" dt="2023-11-20T20:54:56.696" v="4714" actId="12"/>
          <ac:spMkLst>
            <pc:docMk/>
            <pc:sldMk cId="873875372" sldId="328"/>
            <ac:spMk id="3" creationId="{B451DCCC-6369-692E-5ED6-354B8BF0C79D}"/>
          </ac:spMkLst>
        </pc:spChg>
      </pc:sldChg>
      <pc:sldChg chg="addSp delSp modSp add mod">
        <pc:chgData name="Vlaar, Ramon" userId="33b399cc-8f5d-4b8b-87f2-5b221547ad12" providerId="ADAL" clId="{25A33D34-4074-4D99-B9A9-005A81C74FEB}" dt="2023-11-20T21:23:18.991" v="5569" actId="1076"/>
        <pc:sldMkLst>
          <pc:docMk/>
          <pc:sldMk cId="4109706922" sldId="329"/>
        </pc:sldMkLst>
        <pc:spChg chg="del">
          <ac:chgData name="Vlaar, Ramon" userId="33b399cc-8f5d-4b8b-87f2-5b221547ad12" providerId="ADAL" clId="{25A33D34-4074-4D99-B9A9-005A81C74FEB}" dt="2023-11-20T20:56:42.734" v="4717" actId="478"/>
          <ac:spMkLst>
            <pc:docMk/>
            <pc:sldMk cId="4109706922" sldId="329"/>
            <ac:spMk id="3" creationId="{B451DCCC-6369-692E-5ED6-354B8BF0C79D}"/>
          </ac:spMkLst>
        </pc:spChg>
        <pc:spChg chg="add del mod">
          <ac:chgData name="Vlaar, Ramon" userId="33b399cc-8f5d-4b8b-87f2-5b221547ad12" providerId="ADAL" clId="{25A33D34-4074-4D99-B9A9-005A81C74FEB}" dt="2023-11-20T20:56:46.346" v="4718" actId="478"/>
          <ac:spMkLst>
            <pc:docMk/>
            <pc:sldMk cId="4109706922" sldId="329"/>
            <ac:spMk id="5" creationId="{FA6A8190-8B66-A123-4FF8-28C432783935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7" creationId="{61852F2B-F0F3-9DA0-33BF-A69CAC97DAA9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8" creationId="{8FCAE627-D59A-B42C-7B32-47A0B14D61FE}"/>
          </ac:spMkLst>
        </pc:spChg>
        <pc:spChg chg="add del mod">
          <ac:chgData name="Vlaar, Ramon" userId="33b399cc-8f5d-4b8b-87f2-5b221547ad12" providerId="ADAL" clId="{25A33D34-4074-4D99-B9A9-005A81C74FEB}" dt="2023-11-20T20:58:42.267" v="4763" actId="478"/>
          <ac:spMkLst>
            <pc:docMk/>
            <pc:sldMk cId="4109706922" sldId="329"/>
            <ac:spMk id="9" creationId="{E4AC4ED1-EC85-BAA5-9C68-1BA7E08559FF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11" creationId="{2119375B-9E8F-B75D-B25D-497054C100D3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13" creationId="{6E5F40E6-DB75-3E84-D151-A9BF63986B0B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15" creationId="{7D029B6E-F5D5-DB9A-1C0A-4634B998F55C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17" creationId="{BD78862A-5924-3F10-62C4-25317EB3992A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18" creationId="{AD43C3D6-14A1-93B0-AA99-4636DA958105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19" creationId="{660B1201-1BCF-167E-B6F9-D6E92B8E36E7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20" creationId="{51AC6627-ECF3-9E93-90FD-BF1F5D1257DB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21" creationId="{BC532047-0439-EE37-D723-BD2FAE1095D9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22" creationId="{0B388353-310D-65A0-7FA0-536F39923A61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23" creationId="{5CAB4268-7AFB-ECD5-06C6-5FF1BD8CCA3A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24" creationId="{A9D75891-626B-4BD3-744D-EF88F5725333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25" creationId="{E89D24BE-C4B2-4660-0823-627F18FFDE96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26" creationId="{3A48402F-5710-D41D-2FAB-A07E012162F4}"/>
          </ac:spMkLst>
        </pc:spChg>
        <pc:spChg chg="add mod">
          <ac:chgData name="Vlaar, Ramon" userId="33b399cc-8f5d-4b8b-87f2-5b221547ad12" providerId="ADAL" clId="{25A33D34-4074-4D99-B9A9-005A81C74FEB}" dt="2023-11-20T21:14:20.177" v="5213" actId="255"/>
          <ac:spMkLst>
            <pc:docMk/>
            <pc:sldMk cId="4109706922" sldId="329"/>
            <ac:spMk id="27" creationId="{DF2C2283-2A44-F71E-BF13-C0895DB3B3BF}"/>
          </ac:spMkLst>
        </pc:spChg>
        <pc:spChg chg="add mod">
          <ac:chgData name="Vlaar, Ramon" userId="33b399cc-8f5d-4b8b-87f2-5b221547ad12" providerId="ADAL" clId="{25A33D34-4074-4D99-B9A9-005A81C74FEB}" dt="2023-11-20T21:23:18.991" v="5569" actId="1076"/>
          <ac:spMkLst>
            <pc:docMk/>
            <pc:sldMk cId="4109706922" sldId="329"/>
            <ac:spMk id="28" creationId="{802E6FF1-EBD8-71EC-B332-7D64EF48021F}"/>
          </ac:spMkLst>
        </pc:spChg>
        <pc:picChg chg="del">
          <ac:chgData name="Vlaar, Ramon" userId="33b399cc-8f5d-4b8b-87f2-5b221547ad12" providerId="ADAL" clId="{25A33D34-4074-4D99-B9A9-005A81C74FEB}" dt="2023-11-20T21:01:03.212" v="4840" actId="478"/>
          <ac:picMkLst>
            <pc:docMk/>
            <pc:sldMk cId="4109706922" sldId="329"/>
            <ac:picMk id="6" creationId="{075E6579-7716-3F69-4D3F-9B7ACF30EB1F}"/>
          </ac:picMkLst>
        </pc:picChg>
      </pc:sldChg>
      <pc:sldChg chg="addSp delSp modSp add mod">
        <pc:chgData name="Vlaar, Ramon" userId="33b399cc-8f5d-4b8b-87f2-5b221547ad12" providerId="ADAL" clId="{25A33D34-4074-4D99-B9A9-005A81C74FEB}" dt="2023-11-20T21:25:38.110" v="5662" actId="20577"/>
        <pc:sldMkLst>
          <pc:docMk/>
          <pc:sldMk cId="3166746621" sldId="330"/>
        </pc:sldMkLst>
        <pc:spChg chg="add del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3" creationId="{9A739B5C-F9B3-65B5-068C-4AA4F065EAF1}"/>
          </ac:spMkLst>
        </pc:spChg>
        <pc:spChg chg="add del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4" creationId="{BA5BD123-9C4C-68C8-D7FA-693386E1853A}"/>
          </ac:spMkLst>
        </pc:spChg>
        <pc:spChg chg="add del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5" creationId="{C870063C-BBE3-6A95-6483-141655EBD403}"/>
          </ac:spMkLst>
        </pc:spChg>
        <pc:spChg chg="add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6" creationId="{20043B4F-E77C-DDCF-A71D-B3C38A4FB597}"/>
          </ac:spMkLst>
        </pc:spChg>
        <pc:spChg chg="add del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7" creationId="{61852F2B-F0F3-9DA0-33BF-A69CAC97DAA9}"/>
          </ac:spMkLst>
        </pc:spChg>
        <pc:spChg chg="add del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8" creationId="{8FCAE627-D59A-B42C-7B32-47A0B14D61FE}"/>
          </ac:spMkLst>
        </pc:spChg>
        <pc:spChg chg="add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9" creationId="{369ACC38-154F-ED35-F3B0-DA8CCEA29E2D}"/>
          </ac:spMkLst>
        </pc:spChg>
        <pc:spChg chg="add del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11" creationId="{2119375B-9E8F-B75D-B25D-497054C100D3}"/>
          </ac:spMkLst>
        </pc:spChg>
        <pc:spChg chg="add del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13" creationId="{6E5F40E6-DB75-3E84-D151-A9BF63986B0B}"/>
          </ac:spMkLst>
        </pc:spChg>
        <pc:spChg chg="add del mod">
          <ac:chgData name="Vlaar, Ramon" userId="33b399cc-8f5d-4b8b-87f2-5b221547ad12" providerId="ADAL" clId="{25A33D34-4074-4D99-B9A9-005A81C74FEB}" dt="2023-11-20T21:24:10.993" v="5580" actId="1076"/>
          <ac:spMkLst>
            <pc:docMk/>
            <pc:sldMk cId="3166746621" sldId="330"/>
            <ac:spMk id="15" creationId="{7D029B6E-F5D5-DB9A-1C0A-4634B998F55C}"/>
          </ac:spMkLst>
        </pc:spChg>
        <pc:spChg chg="del">
          <ac:chgData name="Vlaar, Ramon" userId="33b399cc-8f5d-4b8b-87f2-5b221547ad12" providerId="ADAL" clId="{25A33D34-4074-4D99-B9A9-005A81C74FEB}" dt="2023-11-20T21:15:42.277" v="5284" actId="478"/>
          <ac:spMkLst>
            <pc:docMk/>
            <pc:sldMk cId="3166746621" sldId="330"/>
            <ac:spMk id="17" creationId="{BD78862A-5924-3F10-62C4-25317EB3992A}"/>
          </ac:spMkLst>
        </pc:spChg>
        <pc:spChg chg="del">
          <ac:chgData name="Vlaar, Ramon" userId="33b399cc-8f5d-4b8b-87f2-5b221547ad12" providerId="ADAL" clId="{25A33D34-4074-4D99-B9A9-005A81C74FEB}" dt="2023-11-20T21:15:42.277" v="5284" actId="478"/>
          <ac:spMkLst>
            <pc:docMk/>
            <pc:sldMk cId="3166746621" sldId="330"/>
            <ac:spMk id="18" creationId="{AD43C3D6-14A1-93B0-AA99-4636DA958105}"/>
          </ac:spMkLst>
        </pc:spChg>
        <pc:spChg chg="del">
          <ac:chgData name="Vlaar, Ramon" userId="33b399cc-8f5d-4b8b-87f2-5b221547ad12" providerId="ADAL" clId="{25A33D34-4074-4D99-B9A9-005A81C74FEB}" dt="2023-11-20T21:15:47.604" v="5285" actId="478"/>
          <ac:spMkLst>
            <pc:docMk/>
            <pc:sldMk cId="3166746621" sldId="330"/>
            <ac:spMk id="19" creationId="{660B1201-1BCF-167E-B6F9-D6E92B8E36E7}"/>
          </ac:spMkLst>
        </pc:spChg>
        <pc:spChg chg="del mod">
          <ac:chgData name="Vlaar, Ramon" userId="33b399cc-8f5d-4b8b-87f2-5b221547ad12" providerId="ADAL" clId="{25A33D34-4074-4D99-B9A9-005A81C74FEB}" dt="2023-11-20T21:15:50.077" v="5287" actId="478"/>
          <ac:spMkLst>
            <pc:docMk/>
            <pc:sldMk cId="3166746621" sldId="330"/>
            <ac:spMk id="20" creationId="{51AC6627-ECF3-9E93-90FD-BF1F5D1257DB}"/>
          </ac:spMkLst>
        </pc:spChg>
        <pc:spChg chg="del">
          <ac:chgData name="Vlaar, Ramon" userId="33b399cc-8f5d-4b8b-87f2-5b221547ad12" providerId="ADAL" clId="{25A33D34-4074-4D99-B9A9-005A81C74FEB}" dt="2023-11-20T21:17:09.613" v="5378" actId="478"/>
          <ac:spMkLst>
            <pc:docMk/>
            <pc:sldMk cId="3166746621" sldId="330"/>
            <ac:spMk id="21" creationId="{BC532047-0439-EE37-D723-BD2FAE1095D9}"/>
          </ac:spMkLst>
        </pc:spChg>
        <pc:spChg chg="del">
          <ac:chgData name="Vlaar, Ramon" userId="33b399cc-8f5d-4b8b-87f2-5b221547ad12" providerId="ADAL" clId="{25A33D34-4074-4D99-B9A9-005A81C74FEB}" dt="2023-11-20T21:17:09.613" v="5378" actId="478"/>
          <ac:spMkLst>
            <pc:docMk/>
            <pc:sldMk cId="3166746621" sldId="330"/>
            <ac:spMk id="22" creationId="{0B388353-310D-65A0-7FA0-536F39923A61}"/>
          </ac:spMkLst>
        </pc:spChg>
        <pc:spChg chg="del">
          <ac:chgData name="Vlaar, Ramon" userId="33b399cc-8f5d-4b8b-87f2-5b221547ad12" providerId="ADAL" clId="{25A33D34-4074-4D99-B9A9-005A81C74FEB}" dt="2023-11-20T21:15:42.277" v="5284" actId="478"/>
          <ac:spMkLst>
            <pc:docMk/>
            <pc:sldMk cId="3166746621" sldId="330"/>
            <ac:spMk id="23" creationId="{5CAB4268-7AFB-ECD5-06C6-5FF1BD8CCA3A}"/>
          </ac:spMkLst>
        </pc:spChg>
        <pc:spChg chg="del">
          <ac:chgData name="Vlaar, Ramon" userId="33b399cc-8f5d-4b8b-87f2-5b221547ad12" providerId="ADAL" clId="{25A33D34-4074-4D99-B9A9-005A81C74FEB}" dt="2023-11-20T21:15:42.277" v="5284" actId="478"/>
          <ac:spMkLst>
            <pc:docMk/>
            <pc:sldMk cId="3166746621" sldId="330"/>
            <ac:spMk id="24" creationId="{A9D75891-626B-4BD3-744D-EF88F5725333}"/>
          </ac:spMkLst>
        </pc:spChg>
        <pc:spChg chg="del">
          <ac:chgData name="Vlaar, Ramon" userId="33b399cc-8f5d-4b8b-87f2-5b221547ad12" providerId="ADAL" clId="{25A33D34-4074-4D99-B9A9-005A81C74FEB}" dt="2023-11-20T21:15:42.277" v="5284" actId="478"/>
          <ac:spMkLst>
            <pc:docMk/>
            <pc:sldMk cId="3166746621" sldId="330"/>
            <ac:spMk id="25" creationId="{E89D24BE-C4B2-4660-0823-627F18FFDE96}"/>
          </ac:spMkLst>
        </pc:spChg>
        <pc:spChg chg="del">
          <ac:chgData name="Vlaar, Ramon" userId="33b399cc-8f5d-4b8b-87f2-5b221547ad12" providerId="ADAL" clId="{25A33D34-4074-4D99-B9A9-005A81C74FEB}" dt="2023-11-20T21:15:42.277" v="5284" actId="478"/>
          <ac:spMkLst>
            <pc:docMk/>
            <pc:sldMk cId="3166746621" sldId="330"/>
            <ac:spMk id="26" creationId="{3A48402F-5710-D41D-2FAB-A07E012162F4}"/>
          </ac:spMkLst>
        </pc:spChg>
        <pc:spChg chg="mod">
          <ac:chgData name="Vlaar, Ramon" userId="33b399cc-8f5d-4b8b-87f2-5b221547ad12" providerId="ADAL" clId="{25A33D34-4074-4D99-B9A9-005A81C74FEB}" dt="2023-11-20T21:14:28.173" v="5215" actId="20577"/>
          <ac:spMkLst>
            <pc:docMk/>
            <pc:sldMk cId="3166746621" sldId="330"/>
            <ac:spMk id="27" creationId="{DF2C2283-2A44-F71E-BF13-C0895DB3B3BF}"/>
          </ac:spMkLst>
        </pc:spChg>
        <pc:spChg chg="add del mod">
          <ac:chgData name="Vlaar, Ramon" userId="33b399cc-8f5d-4b8b-87f2-5b221547ad12" providerId="ADAL" clId="{25A33D34-4074-4D99-B9A9-005A81C74FEB}" dt="2023-11-20T21:23:31.455" v="5571" actId="478"/>
          <ac:spMkLst>
            <pc:docMk/>
            <pc:sldMk cId="3166746621" sldId="330"/>
            <ac:spMk id="28" creationId="{4C7649CD-DF14-B3E2-0E00-5D3B45715990}"/>
          </ac:spMkLst>
        </pc:spChg>
        <pc:spChg chg="add del mod">
          <ac:chgData name="Vlaar, Ramon" userId="33b399cc-8f5d-4b8b-87f2-5b221547ad12" providerId="ADAL" clId="{25A33D34-4074-4D99-B9A9-005A81C74FEB}" dt="2023-11-20T21:23:59.509" v="5578" actId="478"/>
          <ac:spMkLst>
            <pc:docMk/>
            <pc:sldMk cId="3166746621" sldId="330"/>
            <ac:spMk id="29" creationId="{5861304A-274A-C7BA-6551-8BB2E7E8CA1D}"/>
          </ac:spMkLst>
        </pc:spChg>
        <pc:spChg chg="add mod">
          <ac:chgData name="Vlaar, Ramon" userId="33b399cc-8f5d-4b8b-87f2-5b221547ad12" providerId="ADAL" clId="{25A33D34-4074-4D99-B9A9-005A81C74FEB}" dt="2023-11-20T21:25:38.110" v="5662" actId="20577"/>
          <ac:spMkLst>
            <pc:docMk/>
            <pc:sldMk cId="3166746621" sldId="330"/>
            <ac:spMk id="30" creationId="{CFC85EE5-B6FC-32ED-2A94-395576ED36D6}"/>
          </ac:spMkLst>
        </pc:spChg>
      </pc:sldChg>
      <pc:sldChg chg="addSp modSp add del mod">
        <pc:chgData name="Vlaar, Ramon" userId="33b399cc-8f5d-4b8b-87f2-5b221547ad12" providerId="ADAL" clId="{25A33D34-4074-4D99-B9A9-005A81C74FEB}" dt="2023-11-20T21:26:42.914" v="5712" actId="47"/>
        <pc:sldMkLst>
          <pc:docMk/>
          <pc:sldMk cId="1368142086" sldId="331"/>
        </pc:sldMkLst>
        <pc:spChg chg="add mod">
          <ac:chgData name="Vlaar, Ramon" userId="33b399cc-8f5d-4b8b-87f2-5b221547ad12" providerId="ADAL" clId="{25A33D34-4074-4D99-B9A9-005A81C74FEB}" dt="2023-11-20T21:26:34.597" v="5710" actId="1076"/>
          <ac:spMkLst>
            <pc:docMk/>
            <pc:sldMk cId="1368142086" sldId="331"/>
            <ac:spMk id="17" creationId="{5D8FDB66-8A7F-E96A-7113-A1C44644EA46}"/>
          </ac:spMkLst>
        </pc:spChg>
        <pc:spChg chg="mod">
          <ac:chgData name="Vlaar, Ramon" userId="33b399cc-8f5d-4b8b-87f2-5b221547ad12" providerId="ADAL" clId="{25A33D34-4074-4D99-B9A9-005A81C74FEB}" dt="2023-11-20T21:20:32.553" v="5489" actId="20577"/>
          <ac:spMkLst>
            <pc:docMk/>
            <pc:sldMk cId="1368142086" sldId="331"/>
            <ac:spMk id="27" creationId="{DF2C2283-2A44-F71E-BF13-C0895DB3B3BF}"/>
          </ac:spMkLst>
        </pc:spChg>
      </pc:sldChg>
      <pc:sldChg chg="addSp delSp modSp add mod">
        <pc:chgData name="Vlaar, Ramon" userId="33b399cc-8f5d-4b8b-87f2-5b221547ad12" providerId="ADAL" clId="{25A33D34-4074-4D99-B9A9-005A81C74FEB}" dt="2023-11-20T21:30:12.294" v="5919" actId="20577"/>
        <pc:sldMkLst>
          <pc:docMk/>
          <pc:sldMk cId="2820855415" sldId="332"/>
        </pc:sldMkLst>
        <pc:spChg chg="mod">
          <ac:chgData name="Vlaar, Ramon" userId="33b399cc-8f5d-4b8b-87f2-5b221547ad12" providerId="ADAL" clId="{25A33D34-4074-4D99-B9A9-005A81C74FEB}" dt="2023-11-20T21:27:49.265" v="5792" actId="1076"/>
          <ac:spMkLst>
            <pc:docMk/>
            <pc:sldMk cId="2820855415" sldId="332"/>
            <ac:spMk id="3" creationId="{9A739B5C-F9B3-65B5-068C-4AA4F065EAF1}"/>
          </ac:spMkLst>
        </pc:spChg>
        <pc:spChg chg="mod">
          <ac:chgData name="Vlaar, Ramon" userId="33b399cc-8f5d-4b8b-87f2-5b221547ad12" providerId="ADAL" clId="{25A33D34-4074-4D99-B9A9-005A81C74FEB}" dt="2023-11-20T21:27:49.265" v="5792" actId="1076"/>
          <ac:spMkLst>
            <pc:docMk/>
            <pc:sldMk cId="2820855415" sldId="332"/>
            <ac:spMk id="4" creationId="{BA5BD123-9C4C-68C8-D7FA-693386E1853A}"/>
          </ac:spMkLst>
        </pc:spChg>
        <pc:spChg chg="mod">
          <ac:chgData name="Vlaar, Ramon" userId="33b399cc-8f5d-4b8b-87f2-5b221547ad12" providerId="ADAL" clId="{25A33D34-4074-4D99-B9A9-005A81C74FEB}" dt="2023-11-20T21:27:49.265" v="5792" actId="1076"/>
          <ac:spMkLst>
            <pc:docMk/>
            <pc:sldMk cId="2820855415" sldId="332"/>
            <ac:spMk id="5" creationId="{C870063C-BBE3-6A95-6483-141655EBD403}"/>
          </ac:spMkLst>
        </pc:spChg>
        <pc:spChg chg="del">
          <ac:chgData name="Vlaar, Ramon" userId="33b399cc-8f5d-4b8b-87f2-5b221547ad12" providerId="ADAL" clId="{25A33D34-4074-4D99-B9A9-005A81C74FEB}" dt="2023-11-20T21:27:38.932" v="5790" actId="478"/>
          <ac:spMkLst>
            <pc:docMk/>
            <pc:sldMk cId="2820855415" sldId="332"/>
            <ac:spMk id="6" creationId="{20043B4F-E77C-DDCF-A71D-B3C38A4FB597}"/>
          </ac:spMkLst>
        </pc:spChg>
        <pc:spChg chg="mod">
          <ac:chgData name="Vlaar, Ramon" userId="33b399cc-8f5d-4b8b-87f2-5b221547ad12" providerId="ADAL" clId="{25A33D34-4074-4D99-B9A9-005A81C74FEB}" dt="2023-11-20T21:27:33.189" v="5788" actId="14100"/>
          <ac:spMkLst>
            <pc:docMk/>
            <pc:sldMk cId="2820855415" sldId="332"/>
            <ac:spMk id="7" creationId="{61852F2B-F0F3-9DA0-33BF-A69CAC97DAA9}"/>
          </ac:spMkLst>
        </pc:spChg>
        <pc:spChg chg="mod">
          <ac:chgData name="Vlaar, Ramon" userId="33b399cc-8f5d-4b8b-87f2-5b221547ad12" providerId="ADAL" clId="{25A33D34-4074-4D99-B9A9-005A81C74FEB}" dt="2023-11-20T21:28:59.797" v="5857" actId="20577"/>
          <ac:spMkLst>
            <pc:docMk/>
            <pc:sldMk cId="2820855415" sldId="332"/>
            <ac:spMk id="8" creationId="{8FCAE627-D59A-B42C-7B32-47A0B14D61FE}"/>
          </ac:spMkLst>
        </pc:spChg>
        <pc:spChg chg="del mod">
          <ac:chgData name="Vlaar, Ramon" userId="33b399cc-8f5d-4b8b-87f2-5b221547ad12" providerId="ADAL" clId="{25A33D34-4074-4D99-B9A9-005A81C74FEB}" dt="2023-11-20T21:27:41.100" v="5791" actId="478"/>
          <ac:spMkLst>
            <pc:docMk/>
            <pc:sldMk cId="2820855415" sldId="332"/>
            <ac:spMk id="9" creationId="{369ACC38-154F-ED35-F3B0-DA8CCEA29E2D}"/>
          </ac:spMkLst>
        </pc:spChg>
        <pc:spChg chg="mod">
          <ac:chgData name="Vlaar, Ramon" userId="33b399cc-8f5d-4b8b-87f2-5b221547ad12" providerId="ADAL" clId="{25A33D34-4074-4D99-B9A9-005A81C74FEB}" dt="2023-11-20T21:27:49.265" v="5792" actId="1076"/>
          <ac:spMkLst>
            <pc:docMk/>
            <pc:sldMk cId="2820855415" sldId="332"/>
            <ac:spMk id="11" creationId="{2119375B-9E8F-B75D-B25D-497054C100D3}"/>
          </ac:spMkLst>
        </pc:spChg>
        <pc:spChg chg="mod">
          <ac:chgData name="Vlaar, Ramon" userId="33b399cc-8f5d-4b8b-87f2-5b221547ad12" providerId="ADAL" clId="{25A33D34-4074-4D99-B9A9-005A81C74FEB}" dt="2023-11-20T21:27:49.265" v="5792" actId="1076"/>
          <ac:spMkLst>
            <pc:docMk/>
            <pc:sldMk cId="2820855415" sldId="332"/>
            <ac:spMk id="13" creationId="{6E5F40E6-DB75-3E84-D151-A9BF63986B0B}"/>
          </ac:spMkLst>
        </pc:spChg>
        <pc:spChg chg="mod">
          <ac:chgData name="Vlaar, Ramon" userId="33b399cc-8f5d-4b8b-87f2-5b221547ad12" providerId="ADAL" clId="{25A33D34-4074-4D99-B9A9-005A81C74FEB}" dt="2023-11-20T21:27:49.265" v="5792" actId="1076"/>
          <ac:spMkLst>
            <pc:docMk/>
            <pc:sldMk cId="2820855415" sldId="332"/>
            <ac:spMk id="15" creationId="{7D029B6E-F5D5-DB9A-1C0A-4634B998F55C}"/>
          </ac:spMkLst>
        </pc:spChg>
        <pc:spChg chg="add mod">
          <ac:chgData name="Vlaar, Ramon" userId="33b399cc-8f5d-4b8b-87f2-5b221547ad12" providerId="ADAL" clId="{25A33D34-4074-4D99-B9A9-005A81C74FEB}" dt="2023-11-20T21:29:30.844" v="5865" actId="14100"/>
          <ac:spMkLst>
            <pc:docMk/>
            <pc:sldMk cId="2820855415" sldId="332"/>
            <ac:spMk id="17" creationId="{8403024B-0FFD-DDF9-BFF2-DDD9DFB929D5}"/>
          </ac:spMkLst>
        </pc:spChg>
        <pc:spChg chg="add mod">
          <ac:chgData name="Vlaar, Ramon" userId="33b399cc-8f5d-4b8b-87f2-5b221547ad12" providerId="ADAL" clId="{25A33D34-4074-4D99-B9A9-005A81C74FEB}" dt="2023-11-20T21:29:19.269" v="5863" actId="1076"/>
          <ac:spMkLst>
            <pc:docMk/>
            <pc:sldMk cId="2820855415" sldId="332"/>
            <ac:spMk id="18" creationId="{7D2B9D5A-BAB4-6695-2010-0A984771B747}"/>
          </ac:spMkLst>
        </pc:spChg>
        <pc:spChg chg="add mod">
          <ac:chgData name="Vlaar, Ramon" userId="33b399cc-8f5d-4b8b-87f2-5b221547ad12" providerId="ADAL" clId="{25A33D34-4074-4D99-B9A9-005A81C74FEB}" dt="2023-11-20T21:29:50.679" v="5868" actId="14100"/>
          <ac:spMkLst>
            <pc:docMk/>
            <pc:sldMk cId="2820855415" sldId="332"/>
            <ac:spMk id="19" creationId="{F1DF092E-0787-4720-0DC6-5A3632B91A19}"/>
          </ac:spMkLst>
        </pc:spChg>
        <pc:spChg chg="add mod">
          <ac:chgData name="Vlaar, Ramon" userId="33b399cc-8f5d-4b8b-87f2-5b221547ad12" providerId="ADAL" clId="{25A33D34-4074-4D99-B9A9-005A81C74FEB}" dt="2023-11-20T21:30:12.294" v="5919" actId="20577"/>
          <ac:spMkLst>
            <pc:docMk/>
            <pc:sldMk cId="2820855415" sldId="332"/>
            <ac:spMk id="20" creationId="{23FC0233-1FEA-3CB9-114B-54971B2080DE}"/>
          </ac:spMkLst>
        </pc:spChg>
        <pc:spChg chg="mod">
          <ac:chgData name="Vlaar, Ramon" userId="33b399cc-8f5d-4b8b-87f2-5b221547ad12" providerId="ADAL" clId="{25A33D34-4074-4D99-B9A9-005A81C74FEB}" dt="2023-11-20T21:26:47.446" v="5713" actId="20577"/>
          <ac:spMkLst>
            <pc:docMk/>
            <pc:sldMk cId="2820855415" sldId="332"/>
            <ac:spMk id="27" creationId="{DF2C2283-2A44-F71E-BF13-C0895DB3B3BF}"/>
          </ac:spMkLst>
        </pc:spChg>
        <pc:spChg chg="mod">
          <ac:chgData name="Vlaar, Ramon" userId="33b399cc-8f5d-4b8b-87f2-5b221547ad12" providerId="ADAL" clId="{25A33D34-4074-4D99-B9A9-005A81C74FEB}" dt="2023-11-20T21:27:57.292" v="5799" actId="20577"/>
          <ac:spMkLst>
            <pc:docMk/>
            <pc:sldMk cId="2820855415" sldId="332"/>
            <ac:spMk id="30" creationId="{CFC85EE5-B6FC-32ED-2A94-395576ED36D6}"/>
          </ac:spMkLst>
        </pc:spChg>
      </pc:sldChg>
      <pc:sldChg chg="addSp modSp add mod">
        <pc:chgData name="Vlaar, Ramon" userId="33b399cc-8f5d-4b8b-87f2-5b221547ad12" providerId="ADAL" clId="{25A33D34-4074-4D99-B9A9-005A81C74FEB}" dt="2023-11-21T08:28:13.140" v="7001" actId="20577"/>
        <pc:sldMkLst>
          <pc:docMk/>
          <pc:sldMk cId="450770276" sldId="333"/>
        </pc:sldMkLst>
        <pc:spChg chg="mod">
          <ac:chgData name="Vlaar, Ramon" userId="33b399cc-8f5d-4b8b-87f2-5b221547ad12" providerId="ADAL" clId="{25A33D34-4074-4D99-B9A9-005A81C74FEB}" dt="2023-11-20T21:33:19.024" v="6042" actId="1076"/>
          <ac:spMkLst>
            <pc:docMk/>
            <pc:sldMk cId="450770276" sldId="333"/>
            <ac:spMk id="4" creationId="{BA5BD123-9C4C-68C8-D7FA-693386E1853A}"/>
          </ac:spMkLst>
        </pc:spChg>
        <pc:spChg chg="mod">
          <ac:chgData name="Vlaar, Ramon" userId="33b399cc-8f5d-4b8b-87f2-5b221547ad12" providerId="ADAL" clId="{25A33D34-4074-4D99-B9A9-005A81C74FEB}" dt="2023-11-21T08:28:13.140" v="7001" actId="20577"/>
          <ac:spMkLst>
            <pc:docMk/>
            <pc:sldMk cId="450770276" sldId="333"/>
            <ac:spMk id="5" creationId="{C870063C-BBE3-6A95-6483-141655EBD403}"/>
          </ac:spMkLst>
        </pc:spChg>
        <pc:spChg chg="add mod">
          <ac:chgData name="Vlaar, Ramon" userId="33b399cc-8f5d-4b8b-87f2-5b221547ad12" providerId="ADAL" clId="{25A33D34-4074-4D99-B9A9-005A81C74FEB}" dt="2023-11-21T08:27:52.551" v="6969" actId="1076"/>
          <ac:spMkLst>
            <pc:docMk/>
            <pc:sldMk cId="450770276" sldId="333"/>
            <ac:spMk id="6" creationId="{F4799983-40D5-6DBB-0D66-A0C8322512EC}"/>
          </ac:spMkLst>
        </pc:spChg>
        <pc:spChg chg="mod">
          <ac:chgData name="Vlaar, Ramon" userId="33b399cc-8f5d-4b8b-87f2-5b221547ad12" providerId="ADAL" clId="{25A33D34-4074-4D99-B9A9-005A81C74FEB}" dt="2023-11-20T21:33:08.206" v="6040" actId="20577"/>
          <ac:spMkLst>
            <pc:docMk/>
            <pc:sldMk cId="450770276" sldId="333"/>
            <ac:spMk id="8" creationId="{8FCAE627-D59A-B42C-7B32-47A0B14D61FE}"/>
          </ac:spMkLst>
        </pc:spChg>
        <pc:spChg chg="add mod">
          <ac:chgData name="Vlaar, Ramon" userId="33b399cc-8f5d-4b8b-87f2-5b221547ad12" providerId="ADAL" clId="{25A33D34-4074-4D99-B9A9-005A81C74FEB}" dt="2023-11-21T08:28:03.999" v="6971" actId="1076"/>
          <ac:spMkLst>
            <pc:docMk/>
            <pc:sldMk cId="450770276" sldId="333"/>
            <ac:spMk id="9" creationId="{46C8E47A-9488-2D91-53C9-91D16A228406}"/>
          </ac:spMkLst>
        </pc:spChg>
        <pc:spChg chg="mod">
          <ac:chgData name="Vlaar, Ramon" userId="33b399cc-8f5d-4b8b-87f2-5b221547ad12" providerId="ADAL" clId="{25A33D34-4074-4D99-B9A9-005A81C74FEB}" dt="2023-11-20T21:31:49.630" v="6013" actId="20577"/>
          <ac:spMkLst>
            <pc:docMk/>
            <pc:sldMk cId="450770276" sldId="333"/>
            <ac:spMk id="15" creationId="{7D029B6E-F5D5-DB9A-1C0A-4634B998F55C}"/>
          </ac:spMkLst>
        </pc:spChg>
        <pc:spChg chg="mod">
          <ac:chgData name="Vlaar, Ramon" userId="33b399cc-8f5d-4b8b-87f2-5b221547ad12" providerId="ADAL" clId="{25A33D34-4074-4D99-B9A9-005A81C74FEB}" dt="2023-11-20T21:33:50.615" v="6093" actId="20577"/>
          <ac:spMkLst>
            <pc:docMk/>
            <pc:sldMk cId="450770276" sldId="333"/>
            <ac:spMk id="18" creationId="{7D2B9D5A-BAB4-6695-2010-0A984771B747}"/>
          </ac:spMkLst>
        </pc:spChg>
        <pc:spChg chg="add mod">
          <ac:chgData name="Vlaar, Ramon" userId="33b399cc-8f5d-4b8b-87f2-5b221547ad12" providerId="ADAL" clId="{25A33D34-4074-4D99-B9A9-005A81C74FEB}" dt="2023-11-21T08:28:03.999" v="6971" actId="1076"/>
          <ac:spMkLst>
            <pc:docMk/>
            <pc:sldMk cId="450770276" sldId="333"/>
            <ac:spMk id="21" creationId="{9A4837BB-5865-CCE3-A259-4B098C0B0D3F}"/>
          </ac:spMkLst>
        </pc:spChg>
        <pc:spChg chg="add mod">
          <ac:chgData name="Vlaar, Ramon" userId="33b399cc-8f5d-4b8b-87f2-5b221547ad12" providerId="ADAL" clId="{25A33D34-4074-4D99-B9A9-005A81C74FEB}" dt="2023-11-21T08:28:03.999" v="6971" actId="1076"/>
          <ac:spMkLst>
            <pc:docMk/>
            <pc:sldMk cId="450770276" sldId="333"/>
            <ac:spMk id="22" creationId="{CD521F1E-33EC-106B-C007-5D96D65B151E}"/>
          </ac:spMkLst>
        </pc:spChg>
        <pc:spChg chg="add mod">
          <ac:chgData name="Vlaar, Ramon" userId="33b399cc-8f5d-4b8b-87f2-5b221547ad12" providerId="ADAL" clId="{25A33D34-4074-4D99-B9A9-005A81C74FEB}" dt="2023-11-21T08:28:03.999" v="6971" actId="1076"/>
          <ac:spMkLst>
            <pc:docMk/>
            <pc:sldMk cId="450770276" sldId="333"/>
            <ac:spMk id="23" creationId="{42334F87-1A66-EF80-93D7-9CEC92EF3F27}"/>
          </ac:spMkLst>
        </pc:spChg>
        <pc:spChg chg="mod">
          <ac:chgData name="Vlaar, Ramon" userId="33b399cc-8f5d-4b8b-87f2-5b221547ad12" providerId="ADAL" clId="{25A33D34-4074-4D99-B9A9-005A81C74FEB}" dt="2023-11-20T21:30:30.214" v="5921" actId="20577"/>
          <ac:spMkLst>
            <pc:docMk/>
            <pc:sldMk cId="450770276" sldId="333"/>
            <ac:spMk id="27" creationId="{DF2C2283-2A44-F71E-BF13-C0895DB3B3BF}"/>
          </ac:spMkLst>
        </pc:spChg>
        <pc:spChg chg="mod">
          <ac:chgData name="Vlaar, Ramon" userId="33b399cc-8f5d-4b8b-87f2-5b221547ad12" providerId="ADAL" clId="{25A33D34-4074-4D99-B9A9-005A81C74FEB}" dt="2023-11-20T21:31:25.965" v="5990" actId="20577"/>
          <ac:spMkLst>
            <pc:docMk/>
            <pc:sldMk cId="450770276" sldId="333"/>
            <ac:spMk id="30" creationId="{CFC85EE5-B6FC-32ED-2A94-395576ED36D6}"/>
          </ac:spMkLst>
        </pc:spChg>
      </pc:sldChg>
      <pc:sldChg chg="addSp delSp modSp add mod">
        <pc:chgData name="Vlaar, Ramon" userId="33b399cc-8f5d-4b8b-87f2-5b221547ad12" providerId="ADAL" clId="{25A33D34-4074-4D99-B9A9-005A81C74FEB}" dt="2023-11-20T21:40:24.085" v="6561" actId="1076"/>
        <pc:sldMkLst>
          <pc:docMk/>
          <pc:sldMk cId="1856435496" sldId="334"/>
        </pc:sldMkLst>
        <pc:spChg chg="mod">
          <ac:chgData name="Vlaar, Ramon" userId="33b399cc-8f5d-4b8b-87f2-5b221547ad12" providerId="ADAL" clId="{25A33D34-4074-4D99-B9A9-005A81C74FEB}" dt="2023-11-20T21:37:24.446" v="6440" actId="20577"/>
          <ac:spMkLst>
            <pc:docMk/>
            <pc:sldMk cId="1856435496" sldId="334"/>
            <ac:spMk id="2" creationId="{18CE0406-A055-1F42-1848-2E9D2B39E5B5}"/>
          </ac:spMkLst>
        </pc:spChg>
        <pc:spChg chg="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3" creationId="{9A739B5C-F9B3-65B5-068C-4AA4F065EAF1}"/>
          </ac:spMkLst>
        </pc:spChg>
        <pc:spChg chg="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4" creationId="{BA5BD123-9C4C-68C8-D7FA-693386E1853A}"/>
          </ac:spMkLst>
        </pc:spChg>
        <pc:spChg chg="del mod">
          <ac:chgData name="Vlaar, Ramon" userId="33b399cc-8f5d-4b8b-87f2-5b221547ad12" providerId="ADAL" clId="{25A33D34-4074-4D99-B9A9-005A81C74FEB}" dt="2023-11-20T21:40:09.804" v="6558" actId="478"/>
          <ac:spMkLst>
            <pc:docMk/>
            <pc:sldMk cId="1856435496" sldId="334"/>
            <ac:spMk id="5" creationId="{C870063C-BBE3-6A95-6483-141655EBD403}"/>
          </ac:spMkLst>
        </pc:spChg>
        <pc:spChg chg="add 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6" creationId="{72737F3F-5C60-B2FD-9FD0-08DF2782F29C}"/>
          </ac:spMkLst>
        </pc:spChg>
        <pc:spChg chg="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7" creationId="{61852F2B-F0F3-9DA0-33BF-A69CAC97DAA9}"/>
          </ac:spMkLst>
        </pc:spChg>
        <pc:spChg chg="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8" creationId="{8FCAE627-D59A-B42C-7B32-47A0B14D61FE}"/>
          </ac:spMkLst>
        </pc:spChg>
        <pc:spChg chg="add 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9" creationId="{F3206C81-F87B-1172-47DF-6F6AF8B55B0F}"/>
          </ac:spMkLst>
        </pc:spChg>
        <pc:spChg chg="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11" creationId="{2119375B-9E8F-B75D-B25D-497054C100D3}"/>
          </ac:spMkLst>
        </pc:spChg>
        <pc:spChg chg="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13" creationId="{6E5F40E6-DB75-3E84-D151-A9BF63986B0B}"/>
          </ac:spMkLst>
        </pc:spChg>
        <pc:spChg chg="mod">
          <ac:chgData name="Vlaar, Ramon" userId="33b399cc-8f5d-4b8b-87f2-5b221547ad12" providerId="ADAL" clId="{25A33D34-4074-4D99-B9A9-005A81C74FEB}" dt="2023-11-20T21:39:25.967" v="6508" actId="313"/>
          <ac:spMkLst>
            <pc:docMk/>
            <pc:sldMk cId="1856435496" sldId="334"/>
            <ac:spMk id="15" creationId="{7D029B6E-F5D5-DB9A-1C0A-4634B998F55C}"/>
          </ac:spMkLst>
        </pc:spChg>
        <pc:spChg chg="del">
          <ac:chgData name="Vlaar, Ramon" userId="33b399cc-8f5d-4b8b-87f2-5b221547ad12" providerId="ADAL" clId="{25A33D34-4074-4D99-B9A9-005A81C74FEB}" dt="2023-11-20T21:37:53.950" v="6454" actId="478"/>
          <ac:spMkLst>
            <pc:docMk/>
            <pc:sldMk cId="1856435496" sldId="334"/>
            <ac:spMk id="17" creationId="{8403024B-0FFD-DDF9-BFF2-DDD9DFB929D5}"/>
          </ac:spMkLst>
        </pc:spChg>
        <pc:spChg chg="del">
          <ac:chgData name="Vlaar, Ramon" userId="33b399cc-8f5d-4b8b-87f2-5b221547ad12" providerId="ADAL" clId="{25A33D34-4074-4D99-B9A9-005A81C74FEB}" dt="2023-11-20T21:37:53.950" v="6454" actId="478"/>
          <ac:spMkLst>
            <pc:docMk/>
            <pc:sldMk cId="1856435496" sldId="334"/>
            <ac:spMk id="18" creationId="{7D2B9D5A-BAB4-6695-2010-0A984771B747}"/>
          </ac:spMkLst>
        </pc:spChg>
        <pc:spChg chg="mod">
          <ac:chgData name="Vlaar, Ramon" userId="33b399cc-8f5d-4b8b-87f2-5b221547ad12" providerId="ADAL" clId="{25A33D34-4074-4D99-B9A9-005A81C74FEB}" dt="2023-11-20T21:38:31.370" v="6466" actId="1076"/>
          <ac:spMkLst>
            <pc:docMk/>
            <pc:sldMk cId="1856435496" sldId="334"/>
            <ac:spMk id="19" creationId="{F1DF092E-0787-4720-0DC6-5A3632B91A19}"/>
          </ac:spMkLst>
        </pc:spChg>
        <pc:spChg chg="mod">
          <ac:chgData name="Vlaar, Ramon" userId="33b399cc-8f5d-4b8b-87f2-5b221547ad12" providerId="ADAL" clId="{25A33D34-4074-4D99-B9A9-005A81C74FEB}" dt="2023-11-20T21:39:53.585" v="6541" actId="1076"/>
          <ac:spMkLst>
            <pc:docMk/>
            <pc:sldMk cId="1856435496" sldId="334"/>
            <ac:spMk id="20" creationId="{23FC0233-1FEA-3CB9-114B-54971B2080DE}"/>
          </ac:spMkLst>
        </pc:spChg>
        <pc:spChg chg="add mod">
          <ac:chgData name="Vlaar, Ramon" userId="33b399cc-8f5d-4b8b-87f2-5b221547ad12" providerId="ADAL" clId="{25A33D34-4074-4D99-B9A9-005A81C74FEB}" dt="2023-11-20T21:39:46.253" v="6539" actId="1076"/>
          <ac:spMkLst>
            <pc:docMk/>
            <pc:sldMk cId="1856435496" sldId="334"/>
            <ac:spMk id="24" creationId="{F0CE3FB1-1E19-BE71-C2EA-A476476F9CEE}"/>
          </ac:spMkLst>
        </pc:spChg>
        <pc:spChg chg="add mod">
          <ac:chgData name="Vlaar, Ramon" userId="33b399cc-8f5d-4b8b-87f2-5b221547ad12" providerId="ADAL" clId="{25A33D34-4074-4D99-B9A9-005A81C74FEB}" dt="2023-11-20T21:40:04.638" v="6557" actId="20577"/>
          <ac:spMkLst>
            <pc:docMk/>
            <pc:sldMk cId="1856435496" sldId="334"/>
            <ac:spMk id="25" creationId="{C604EFA4-FDF4-946A-C6EF-4E0D2470D819}"/>
          </ac:spMkLst>
        </pc:spChg>
        <pc:spChg chg="add mod">
          <ac:chgData name="Vlaar, Ramon" userId="33b399cc-8f5d-4b8b-87f2-5b221547ad12" providerId="ADAL" clId="{25A33D34-4074-4D99-B9A9-005A81C74FEB}" dt="2023-11-20T21:40:19.294" v="6560" actId="1076"/>
          <ac:spMkLst>
            <pc:docMk/>
            <pc:sldMk cId="1856435496" sldId="334"/>
            <ac:spMk id="26" creationId="{D3E6DC70-FB04-3A55-046F-4FB14E390E79}"/>
          </ac:spMkLst>
        </pc:spChg>
        <pc:spChg chg="del">
          <ac:chgData name="Vlaar, Ramon" userId="33b399cc-8f5d-4b8b-87f2-5b221547ad12" providerId="ADAL" clId="{25A33D34-4074-4D99-B9A9-005A81C74FEB}" dt="2023-11-20T21:37:33.214" v="6441" actId="478"/>
          <ac:spMkLst>
            <pc:docMk/>
            <pc:sldMk cId="1856435496" sldId="334"/>
            <ac:spMk id="27" creationId="{DF2C2283-2A44-F71E-BF13-C0895DB3B3BF}"/>
          </ac:spMkLst>
        </pc:spChg>
        <pc:spChg chg="del">
          <ac:chgData name="Vlaar, Ramon" userId="33b399cc-8f5d-4b8b-87f2-5b221547ad12" providerId="ADAL" clId="{25A33D34-4074-4D99-B9A9-005A81C74FEB}" dt="2023-11-20T21:37:39.942" v="6442" actId="478"/>
          <ac:spMkLst>
            <pc:docMk/>
            <pc:sldMk cId="1856435496" sldId="334"/>
            <ac:spMk id="30" creationId="{CFC85EE5-B6FC-32ED-2A94-395576ED36D6}"/>
          </ac:spMkLst>
        </pc:spChg>
        <pc:picChg chg="add del mod">
          <ac:chgData name="Vlaar, Ramon" userId="33b399cc-8f5d-4b8b-87f2-5b221547ad12" providerId="ADAL" clId="{25A33D34-4074-4D99-B9A9-005A81C74FEB}" dt="2023-11-20T21:39:05.814" v="6469" actId="478"/>
          <ac:picMkLst>
            <pc:docMk/>
            <pc:sldMk cId="1856435496" sldId="334"/>
            <ac:picMk id="21" creationId="{D10BB5FB-762F-50F4-F98B-9AA9D0626962}"/>
          </ac:picMkLst>
        </pc:picChg>
        <pc:picChg chg="add mod">
          <ac:chgData name="Vlaar, Ramon" userId="33b399cc-8f5d-4b8b-87f2-5b221547ad12" providerId="ADAL" clId="{25A33D34-4074-4D99-B9A9-005A81C74FEB}" dt="2023-11-20T21:40:24.085" v="6561" actId="1076"/>
          <ac:picMkLst>
            <pc:docMk/>
            <pc:sldMk cId="1856435496" sldId="334"/>
            <ac:picMk id="23" creationId="{DD058ED5-323C-DCF9-A6C3-65E6C9ED1697}"/>
          </ac:picMkLst>
        </pc:picChg>
      </pc:sldChg>
      <pc:sldChg chg="addSp delSp modSp add mod">
        <pc:chgData name="Vlaar, Ramon" userId="33b399cc-8f5d-4b8b-87f2-5b221547ad12" providerId="ADAL" clId="{25A33D34-4074-4D99-B9A9-005A81C74FEB}" dt="2023-11-20T21:41:50.845" v="6587" actId="478"/>
        <pc:sldMkLst>
          <pc:docMk/>
          <pc:sldMk cId="2988481300" sldId="335"/>
        </pc:sldMkLst>
        <pc:spChg chg="del">
          <ac:chgData name="Vlaar, Ramon" userId="33b399cc-8f5d-4b8b-87f2-5b221547ad12" providerId="ADAL" clId="{25A33D34-4074-4D99-B9A9-005A81C74FEB}" dt="2023-11-20T21:41:50.845" v="6587" actId="478"/>
          <ac:spMkLst>
            <pc:docMk/>
            <pc:sldMk cId="2988481300" sldId="335"/>
            <ac:spMk id="3" creationId="{9A739B5C-F9B3-65B5-068C-4AA4F065EAF1}"/>
          </ac:spMkLst>
        </pc:spChg>
        <pc:spChg chg="del">
          <ac:chgData name="Vlaar, Ramon" userId="33b399cc-8f5d-4b8b-87f2-5b221547ad12" providerId="ADAL" clId="{25A33D34-4074-4D99-B9A9-005A81C74FEB}" dt="2023-11-20T21:41:50.845" v="6587" actId="478"/>
          <ac:spMkLst>
            <pc:docMk/>
            <pc:sldMk cId="2988481300" sldId="335"/>
            <ac:spMk id="4" creationId="{BA5BD123-9C4C-68C8-D7FA-693386E1853A}"/>
          </ac:spMkLst>
        </pc:spChg>
        <pc:spChg chg="del">
          <ac:chgData name="Vlaar, Ramon" userId="33b399cc-8f5d-4b8b-87f2-5b221547ad12" providerId="ADAL" clId="{25A33D34-4074-4D99-B9A9-005A81C74FEB}" dt="2023-11-20T21:41:50.845" v="6587" actId="478"/>
          <ac:spMkLst>
            <pc:docMk/>
            <pc:sldMk cId="2988481300" sldId="335"/>
            <ac:spMk id="5" creationId="{C870063C-BBE3-6A95-6483-141655EBD403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7" creationId="{61852F2B-F0F3-9DA0-33BF-A69CAC97DAA9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8" creationId="{8FCAE627-D59A-B42C-7B32-47A0B14D61FE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9" creationId="{760A2C81-7226-B94E-99DE-21412F588DEC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11" creationId="{2119375B-9E8F-B75D-B25D-497054C100D3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13" creationId="{6E5F40E6-DB75-3E84-D151-A9BF63986B0B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15" creationId="{7D029B6E-F5D5-DB9A-1C0A-4634B998F55C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17" creationId="{8403024B-0FFD-DDF9-BFF2-DDD9DFB929D5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18" creationId="{7D2B9D5A-BAB4-6695-2010-0A984771B747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19" creationId="{F1DF092E-0787-4720-0DC6-5A3632B91A19}"/>
          </ac:spMkLst>
        </pc:spChg>
        <pc:spChg chg="del">
          <ac:chgData name="Vlaar, Ramon" userId="33b399cc-8f5d-4b8b-87f2-5b221547ad12" providerId="ADAL" clId="{25A33D34-4074-4D99-B9A9-005A81C74FEB}" dt="2023-11-20T21:41:38.222" v="6584" actId="478"/>
          <ac:spMkLst>
            <pc:docMk/>
            <pc:sldMk cId="2988481300" sldId="335"/>
            <ac:spMk id="20" creationId="{23FC0233-1FEA-3CB9-114B-54971B2080DE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21" creationId="{FF93E146-1ED5-4E1D-6806-41BC578F9E92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22" creationId="{2EA738E7-BD22-83EF-66A6-6A8CEBE9A36F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23" creationId="{FD37A41D-82BC-8311-ED02-5308AC244CE2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24" creationId="{E763E377-08CA-268E-4B94-241C571CCCCD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25" creationId="{78D71E39-2179-61A1-1A5F-7F2E1038BA8D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26" creationId="{FE44814D-15DE-9888-D4E3-D2AC8E7C5D74}"/>
          </ac:spMkLst>
        </pc:spChg>
        <pc:spChg chg="mod">
          <ac:chgData name="Vlaar, Ramon" userId="33b399cc-8f5d-4b8b-87f2-5b221547ad12" providerId="ADAL" clId="{25A33D34-4074-4D99-B9A9-005A81C74FEB}" dt="2023-11-20T21:41:21.319" v="6583" actId="20577"/>
          <ac:spMkLst>
            <pc:docMk/>
            <pc:sldMk cId="2988481300" sldId="335"/>
            <ac:spMk id="27" creationId="{DF2C2283-2A44-F71E-BF13-C0895DB3B3BF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28" creationId="{BED84BFF-BAAB-9ACC-4431-987CC09A4D31}"/>
          </ac:spMkLst>
        </pc:spChg>
        <pc:spChg chg="add mod">
          <ac:chgData name="Vlaar, Ramon" userId="33b399cc-8f5d-4b8b-87f2-5b221547ad12" providerId="ADAL" clId="{25A33D34-4074-4D99-B9A9-005A81C74FEB}" dt="2023-11-20T21:41:48.302" v="6586" actId="1076"/>
          <ac:spMkLst>
            <pc:docMk/>
            <pc:sldMk cId="2988481300" sldId="335"/>
            <ac:spMk id="29" creationId="{8826A71D-EA72-3CD5-E9F2-EAF0F20EEB38}"/>
          </ac:spMkLst>
        </pc:spChg>
        <pc:spChg chg="mod">
          <ac:chgData name="Vlaar, Ramon" userId="33b399cc-8f5d-4b8b-87f2-5b221547ad12" providerId="ADAL" clId="{25A33D34-4074-4D99-B9A9-005A81C74FEB}" dt="2023-11-20T21:41:15.495" v="6582" actId="5793"/>
          <ac:spMkLst>
            <pc:docMk/>
            <pc:sldMk cId="2988481300" sldId="335"/>
            <ac:spMk id="30" creationId="{CFC85EE5-B6FC-32ED-2A94-395576ED36D6}"/>
          </ac:spMkLst>
        </pc:spChg>
      </pc:sldChg>
      <pc:sldChg chg="addSp delSp modSp add mod delAnim">
        <pc:chgData name="Vlaar, Ramon" userId="33b399cc-8f5d-4b8b-87f2-5b221547ad12" providerId="ADAL" clId="{25A33D34-4074-4D99-B9A9-005A81C74FEB}" dt="2023-11-21T09:03:04.835" v="7012" actId="166"/>
        <pc:sldMkLst>
          <pc:docMk/>
          <pc:sldMk cId="3346390454" sldId="336"/>
        </pc:sldMkLst>
        <pc:spChg chg="mod">
          <ac:chgData name="Vlaar, Ramon" userId="33b399cc-8f5d-4b8b-87f2-5b221547ad12" providerId="ADAL" clId="{25A33D34-4074-4D99-B9A9-005A81C74FEB}" dt="2023-11-21T09:02:08.233" v="7007" actId="26606"/>
          <ac:spMkLst>
            <pc:docMk/>
            <pc:sldMk cId="3346390454" sldId="336"/>
            <ac:spMk id="5" creationId="{3A47A041-BCD0-9C66-77E0-FA9F0F6255AD}"/>
          </ac:spMkLst>
        </pc:spChg>
        <pc:spChg chg="add del">
          <ac:chgData name="Vlaar, Ramon" userId="33b399cc-8f5d-4b8b-87f2-5b221547ad12" providerId="ADAL" clId="{25A33D34-4074-4D99-B9A9-005A81C74FEB}" dt="2023-11-21T09:02:08.233" v="7007" actId="26606"/>
          <ac:spMkLst>
            <pc:docMk/>
            <pc:sldMk cId="3346390454" sldId="336"/>
            <ac:spMk id="10" creationId="{7B055CAA-2668-4929-8202-DBD35A78E8EB}"/>
          </ac:spMkLst>
        </pc:spChg>
        <pc:spChg chg="add del">
          <ac:chgData name="Vlaar, Ramon" userId="33b399cc-8f5d-4b8b-87f2-5b221547ad12" providerId="ADAL" clId="{25A33D34-4074-4D99-B9A9-005A81C74FEB}" dt="2023-11-21T09:02:08.233" v="7007" actId="26606"/>
          <ac:spMkLst>
            <pc:docMk/>
            <pc:sldMk cId="3346390454" sldId="336"/>
            <ac:spMk id="12" creationId="{38F88ED4-721F-4A25-9A68-66C57B1F8D03}"/>
          </ac:spMkLst>
        </pc:spChg>
        <pc:spChg chg="add del">
          <ac:chgData name="Vlaar, Ramon" userId="33b399cc-8f5d-4b8b-87f2-5b221547ad12" providerId="ADAL" clId="{25A33D34-4074-4D99-B9A9-005A81C74FEB}" dt="2023-11-21T09:02:08.233" v="7007" actId="26606"/>
          <ac:spMkLst>
            <pc:docMk/>
            <pc:sldMk cId="3346390454" sldId="336"/>
            <ac:spMk id="14" creationId="{3A5A85F2-11BA-4322-9355-08C0DEC78035}"/>
          </ac:spMkLst>
        </pc:spChg>
        <pc:spChg chg="add del">
          <ac:chgData name="Vlaar, Ramon" userId="33b399cc-8f5d-4b8b-87f2-5b221547ad12" providerId="ADAL" clId="{25A33D34-4074-4D99-B9A9-005A81C74FEB}" dt="2023-11-21T09:02:08.233" v="7007" actId="26606"/>
          <ac:spMkLst>
            <pc:docMk/>
            <pc:sldMk cId="3346390454" sldId="336"/>
            <ac:spMk id="16" creationId="{1A88A0CA-0BDB-4A19-A648-638BE196B2BC}"/>
          </ac:spMkLst>
        </pc:spChg>
        <pc:spChg chg="add del">
          <ac:chgData name="Vlaar, Ramon" userId="33b399cc-8f5d-4b8b-87f2-5b221547ad12" providerId="ADAL" clId="{25A33D34-4074-4D99-B9A9-005A81C74FEB}" dt="2023-11-21T09:02:08.233" v="7007" actId="26606"/>
          <ac:spMkLst>
            <pc:docMk/>
            <pc:sldMk cId="3346390454" sldId="336"/>
            <ac:spMk id="1031" creationId="{3CED7894-4F62-4A6C-8DB5-DB5BE08E9C03}"/>
          </ac:spMkLst>
        </pc:spChg>
        <pc:spChg chg="add del">
          <ac:chgData name="Vlaar, Ramon" userId="33b399cc-8f5d-4b8b-87f2-5b221547ad12" providerId="ADAL" clId="{25A33D34-4074-4D99-B9A9-005A81C74FEB}" dt="2023-11-21T09:02:08.233" v="7007" actId="26606"/>
          <ac:spMkLst>
            <pc:docMk/>
            <pc:sldMk cId="3346390454" sldId="336"/>
            <ac:spMk id="1033" creationId="{E536F3B4-50F6-4C52-8F76-4EB1214719DC}"/>
          </ac:spMkLst>
        </pc:spChg>
        <pc:picChg chg="del">
          <ac:chgData name="Vlaar, Ramon" userId="33b399cc-8f5d-4b8b-87f2-5b221547ad12" providerId="ADAL" clId="{25A33D34-4074-4D99-B9A9-005A81C74FEB}" dt="2023-11-21T08:41:02.222" v="7003" actId="478"/>
          <ac:picMkLst>
            <pc:docMk/>
            <pc:sldMk cId="3346390454" sldId="336"/>
            <ac:picMk id="4" creationId="{64E52D83-341A-CBDA-7ACC-109BC12E6783}"/>
          </ac:picMkLst>
        </pc:picChg>
        <pc:picChg chg="add mod">
          <ac:chgData name="Vlaar, Ramon" userId="33b399cc-8f5d-4b8b-87f2-5b221547ad12" providerId="ADAL" clId="{25A33D34-4074-4D99-B9A9-005A81C74FEB}" dt="2023-11-21T09:03:04.835" v="7012" actId="166"/>
          <ac:picMkLst>
            <pc:docMk/>
            <pc:sldMk cId="3346390454" sldId="336"/>
            <ac:picMk id="1026" creationId="{31357C82-CD57-E213-8BC5-FE369181086D}"/>
          </ac:picMkLst>
        </pc:picChg>
        <pc:picChg chg="add mod">
          <ac:chgData name="Vlaar, Ramon" userId="33b399cc-8f5d-4b8b-87f2-5b221547ad12" providerId="ADAL" clId="{25A33D34-4074-4D99-B9A9-005A81C74FEB}" dt="2023-11-21T09:03:00.973" v="7011" actId="167"/>
          <ac:picMkLst>
            <pc:docMk/>
            <pc:sldMk cId="3346390454" sldId="336"/>
            <ac:picMk id="1028" creationId="{44DE4A15-DB5E-9D71-7D84-2DDBEA5D7A3C}"/>
          </ac:picMkLst>
        </pc:picChg>
      </pc:sldChg>
      <pc:sldChg chg="addSp delSp modSp add mod delAnim">
        <pc:chgData name="Vlaar, Ramon" userId="33b399cc-8f5d-4b8b-87f2-5b221547ad12" providerId="ADAL" clId="{25A33D34-4074-4D99-B9A9-005A81C74FEB}" dt="2023-11-21T09:10:45.699" v="7045" actId="12"/>
        <pc:sldMkLst>
          <pc:docMk/>
          <pc:sldMk cId="3470741401" sldId="337"/>
        </pc:sldMkLst>
        <pc:spChg chg="add mod">
          <ac:chgData name="Vlaar, Ramon" userId="33b399cc-8f5d-4b8b-87f2-5b221547ad12" providerId="ADAL" clId="{25A33D34-4074-4D99-B9A9-005A81C74FEB}" dt="2023-11-21T09:10:45.699" v="7045" actId="12"/>
          <ac:spMkLst>
            <pc:docMk/>
            <pc:sldMk cId="3470741401" sldId="337"/>
            <ac:spMk id="3" creationId="{2231A056-A113-47EF-F59E-18561E72782D}"/>
          </ac:spMkLst>
        </pc:spChg>
        <pc:spChg chg="del">
          <ac:chgData name="Vlaar, Ramon" userId="33b399cc-8f5d-4b8b-87f2-5b221547ad12" providerId="ADAL" clId="{25A33D34-4074-4D99-B9A9-005A81C74FEB}" dt="2023-11-21T09:04:48.613" v="7017" actId="478"/>
          <ac:spMkLst>
            <pc:docMk/>
            <pc:sldMk cId="3470741401" sldId="337"/>
            <ac:spMk id="5" creationId="{3A47A041-BCD0-9C66-77E0-FA9F0F6255AD}"/>
          </ac:spMkLst>
        </pc:spChg>
        <pc:picChg chg="del">
          <ac:chgData name="Vlaar, Ramon" userId="33b399cc-8f5d-4b8b-87f2-5b221547ad12" providerId="ADAL" clId="{25A33D34-4074-4D99-B9A9-005A81C74FEB}" dt="2023-11-21T09:03:18.039" v="7014" actId="478"/>
          <ac:picMkLst>
            <pc:docMk/>
            <pc:sldMk cId="3470741401" sldId="337"/>
            <ac:picMk id="2" creationId="{84D457C7-79D0-D0C4-4AB5-5F48276814EB}"/>
          </ac:picMkLst>
        </pc:picChg>
        <pc:picChg chg="add mod">
          <ac:chgData name="Vlaar, Ramon" userId="33b399cc-8f5d-4b8b-87f2-5b221547ad12" providerId="ADAL" clId="{25A33D34-4074-4D99-B9A9-005A81C74FEB}" dt="2023-11-21T09:08:04.770" v="7026" actId="732"/>
          <ac:picMkLst>
            <pc:docMk/>
            <pc:sldMk cId="3470741401" sldId="337"/>
            <ac:picMk id="2050" creationId="{9A8606F7-AAB9-26EB-4190-7F4667709E97}"/>
          </ac:picMkLst>
        </pc:picChg>
        <pc:picChg chg="add mod">
          <ac:chgData name="Vlaar, Ramon" userId="33b399cc-8f5d-4b8b-87f2-5b221547ad12" providerId="ADAL" clId="{25A33D34-4074-4D99-B9A9-005A81C74FEB}" dt="2023-11-21T09:10:33.440" v="7043" actId="1076"/>
          <ac:picMkLst>
            <pc:docMk/>
            <pc:sldMk cId="3470741401" sldId="337"/>
            <ac:picMk id="2052" creationId="{911053B7-1E9E-B056-C6D3-4B79433FC4CC}"/>
          </ac:picMkLst>
        </pc:picChg>
      </pc:sldChg>
    </pc:docChg>
  </pc:docChgLst>
  <pc:docChgLst>
    <pc:chgData name="Herbrink, Nikkie" userId="61c3e48a-4dc2-4449-a698-f3f7f4e8927a" providerId="ADAL" clId="{84F6F399-2ECD-45EE-9174-F8CF64B508E7}"/>
    <pc:docChg chg="custSel addSld delSld modSld">
      <pc:chgData name="Herbrink, Nikkie" userId="61c3e48a-4dc2-4449-a698-f3f7f4e8927a" providerId="ADAL" clId="{84F6F399-2ECD-45EE-9174-F8CF64B508E7}" dt="2023-10-20T07:04:09.707" v="474" actId="729"/>
      <pc:docMkLst>
        <pc:docMk/>
      </pc:docMkLst>
      <pc:sldChg chg="modSp mod">
        <pc:chgData name="Herbrink, Nikkie" userId="61c3e48a-4dc2-4449-a698-f3f7f4e8927a" providerId="ADAL" clId="{84F6F399-2ECD-45EE-9174-F8CF64B508E7}" dt="2023-10-09T19:06:42.330" v="34" actId="20577"/>
        <pc:sldMkLst>
          <pc:docMk/>
          <pc:sldMk cId="2342144597" sldId="256"/>
        </pc:sldMkLst>
        <pc:spChg chg="mod">
          <ac:chgData name="Herbrink, Nikkie" userId="61c3e48a-4dc2-4449-a698-f3f7f4e8927a" providerId="ADAL" clId="{84F6F399-2ECD-45EE-9174-F8CF64B508E7}" dt="2023-10-09T19:06:23.821" v="33" actId="20577"/>
          <ac:spMkLst>
            <pc:docMk/>
            <pc:sldMk cId="2342144597" sldId="256"/>
            <ac:spMk id="2" creationId="{1F0A3F5B-A55C-2703-3C01-56B569844A6D}"/>
          </ac:spMkLst>
        </pc:spChg>
        <pc:spChg chg="mod">
          <ac:chgData name="Herbrink, Nikkie" userId="61c3e48a-4dc2-4449-a698-f3f7f4e8927a" providerId="ADAL" clId="{84F6F399-2ECD-45EE-9174-F8CF64B508E7}" dt="2023-10-09T19:06:42.330" v="34" actId="20577"/>
          <ac:spMkLst>
            <pc:docMk/>
            <pc:sldMk cId="2342144597" sldId="256"/>
            <ac:spMk id="3" creationId="{5E0FAFEE-596A-F908-DFF9-28F0FCE1F57C}"/>
          </ac:spMkLst>
        </pc:spChg>
      </pc:sldChg>
      <pc:sldChg chg="del">
        <pc:chgData name="Herbrink, Nikkie" userId="61c3e48a-4dc2-4449-a698-f3f7f4e8927a" providerId="ADAL" clId="{84F6F399-2ECD-45EE-9174-F8CF64B508E7}" dt="2023-10-09T19:05:54.790" v="0" actId="47"/>
        <pc:sldMkLst>
          <pc:docMk/>
          <pc:sldMk cId="2404327866" sldId="257"/>
        </pc:sldMkLst>
      </pc:sldChg>
      <pc:sldChg chg="del">
        <pc:chgData name="Herbrink, Nikkie" userId="61c3e48a-4dc2-4449-a698-f3f7f4e8927a" providerId="ADAL" clId="{84F6F399-2ECD-45EE-9174-F8CF64B508E7}" dt="2023-10-09T19:05:54.790" v="0" actId="47"/>
        <pc:sldMkLst>
          <pc:docMk/>
          <pc:sldMk cId="3533294489" sldId="258"/>
        </pc:sldMkLst>
      </pc:sldChg>
      <pc:sldChg chg="del">
        <pc:chgData name="Herbrink, Nikkie" userId="61c3e48a-4dc2-4449-a698-f3f7f4e8927a" providerId="ADAL" clId="{84F6F399-2ECD-45EE-9174-F8CF64B508E7}" dt="2023-10-09T19:05:54.790" v="0" actId="47"/>
        <pc:sldMkLst>
          <pc:docMk/>
          <pc:sldMk cId="654981487" sldId="259"/>
        </pc:sldMkLst>
      </pc:sldChg>
      <pc:sldChg chg="del">
        <pc:chgData name="Herbrink, Nikkie" userId="61c3e48a-4dc2-4449-a698-f3f7f4e8927a" providerId="ADAL" clId="{84F6F399-2ECD-45EE-9174-F8CF64B508E7}" dt="2023-10-09T19:05:54.790" v="0" actId="47"/>
        <pc:sldMkLst>
          <pc:docMk/>
          <pc:sldMk cId="3994154691" sldId="260"/>
        </pc:sldMkLst>
      </pc:sldChg>
      <pc:sldChg chg="del">
        <pc:chgData name="Herbrink, Nikkie" userId="61c3e48a-4dc2-4449-a698-f3f7f4e8927a" providerId="ADAL" clId="{84F6F399-2ECD-45EE-9174-F8CF64B508E7}" dt="2023-10-09T19:05:54.790" v="0" actId="47"/>
        <pc:sldMkLst>
          <pc:docMk/>
          <pc:sldMk cId="2726078056" sldId="261"/>
        </pc:sldMkLst>
      </pc:sldChg>
      <pc:sldChg chg="del">
        <pc:chgData name="Herbrink, Nikkie" userId="61c3e48a-4dc2-4449-a698-f3f7f4e8927a" providerId="ADAL" clId="{84F6F399-2ECD-45EE-9174-F8CF64B508E7}" dt="2023-10-09T19:05:58.876" v="1" actId="47"/>
        <pc:sldMkLst>
          <pc:docMk/>
          <pc:sldMk cId="140874903" sldId="262"/>
        </pc:sldMkLst>
      </pc:sldChg>
      <pc:sldChg chg="del">
        <pc:chgData name="Herbrink, Nikkie" userId="61c3e48a-4dc2-4449-a698-f3f7f4e8927a" providerId="ADAL" clId="{84F6F399-2ECD-45EE-9174-F8CF64B508E7}" dt="2023-10-09T19:06:04.372" v="8" actId="47"/>
        <pc:sldMkLst>
          <pc:docMk/>
          <pc:sldMk cId="748708613" sldId="263"/>
        </pc:sldMkLst>
      </pc:sldChg>
      <pc:sldChg chg="del">
        <pc:chgData name="Herbrink, Nikkie" userId="61c3e48a-4dc2-4449-a698-f3f7f4e8927a" providerId="ADAL" clId="{84F6F399-2ECD-45EE-9174-F8CF64B508E7}" dt="2023-10-09T19:06:03.755" v="7" actId="47"/>
        <pc:sldMkLst>
          <pc:docMk/>
          <pc:sldMk cId="1410561973" sldId="264"/>
        </pc:sldMkLst>
      </pc:sldChg>
      <pc:sldChg chg="del">
        <pc:chgData name="Herbrink, Nikkie" userId="61c3e48a-4dc2-4449-a698-f3f7f4e8927a" providerId="ADAL" clId="{84F6F399-2ECD-45EE-9174-F8CF64B508E7}" dt="2023-10-09T19:06:03.136" v="6" actId="47"/>
        <pc:sldMkLst>
          <pc:docMk/>
          <pc:sldMk cId="3904030877" sldId="265"/>
        </pc:sldMkLst>
      </pc:sldChg>
      <pc:sldChg chg="del">
        <pc:chgData name="Herbrink, Nikkie" userId="61c3e48a-4dc2-4449-a698-f3f7f4e8927a" providerId="ADAL" clId="{84F6F399-2ECD-45EE-9174-F8CF64B508E7}" dt="2023-10-09T19:06:02.524" v="5" actId="47"/>
        <pc:sldMkLst>
          <pc:docMk/>
          <pc:sldMk cId="1729264152" sldId="266"/>
        </pc:sldMkLst>
      </pc:sldChg>
      <pc:sldChg chg="del">
        <pc:chgData name="Herbrink, Nikkie" userId="61c3e48a-4dc2-4449-a698-f3f7f4e8927a" providerId="ADAL" clId="{84F6F399-2ECD-45EE-9174-F8CF64B508E7}" dt="2023-10-09T19:05:59.402" v="2" actId="47"/>
        <pc:sldMkLst>
          <pc:docMk/>
          <pc:sldMk cId="2222500332" sldId="267"/>
        </pc:sldMkLst>
      </pc:sldChg>
      <pc:sldChg chg="del">
        <pc:chgData name="Herbrink, Nikkie" userId="61c3e48a-4dc2-4449-a698-f3f7f4e8927a" providerId="ADAL" clId="{84F6F399-2ECD-45EE-9174-F8CF64B508E7}" dt="2023-10-09T19:05:59.426" v="3" actId="47"/>
        <pc:sldMkLst>
          <pc:docMk/>
          <pc:sldMk cId="3225312072" sldId="269"/>
        </pc:sldMkLst>
      </pc:sldChg>
      <pc:sldChg chg="del">
        <pc:chgData name="Herbrink, Nikkie" userId="61c3e48a-4dc2-4449-a698-f3f7f4e8927a" providerId="ADAL" clId="{84F6F399-2ECD-45EE-9174-F8CF64B508E7}" dt="2023-10-09T19:06:01.357" v="4" actId="47"/>
        <pc:sldMkLst>
          <pc:docMk/>
          <pc:sldMk cId="466855483" sldId="271"/>
        </pc:sldMkLst>
      </pc:sldChg>
      <pc:sldChg chg="del">
        <pc:chgData name="Herbrink, Nikkie" userId="61c3e48a-4dc2-4449-a698-f3f7f4e8927a" providerId="ADAL" clId="{84F6F399-2ECD-45EE-9174-F8CF64B508E7}" dt="2023-10-13T12:17:58.130" v="457" actId="47"/>
        <pc:sldMkLst>
          <pc:docMk/>
          <pc:sldMk cId="2984777653" sldId="272"/>
        </pc:sldMkLst>
      </pc:sldChg>
      <pc:sldChg chg="modSp mod modNotesTx">
        <pc:chgData name="Herbrink, Nikkie" userId="61c3e48a-4dc2-4449-a698-f3f7f4e8927a" providerId="ADAL" clId="{84F6F399-2ECD-45EE-9174-F8CF64B508E7}" dt="2023-10-09T19:07:01.943" v="67" actId="20577"/>
        <pc:sldMkLst>
          <pc:docMk/>
          <pc:sldMk cId="3526835694" sldId="276"/>
        </pc:sldMkLst>
        <pc:spChg chg="mod">
          <ac:chgData name="Herbrink, Nikkie" userId="61c3e48a-4dc2-4449-a698-f3f7f4e8927a" providerId="ADAL" clId="{84F6F399-2ECD-45EE-9174-F8CF64B508E7}" dt="2023-10-09T19:06:56.155" v="66" actId="27636"/>
          <ac:spMkLst>
            <pc:docMk/>
            <pc:sldMk cId="3526835694" sldId="276"/>
            <ac:spMk id="2" creationId="{3D96D78B-10A7-97C2-6AF9-C65E45338D5B}"/>
          </ac:spMkLst>
        </pc:spChg>
      </pc:sldChg>
      <pc:sldChg chg="modSp mod">
        <pc:chgData name="Herbrink, Nikkie" userId="61c3e48a-4dc2-4449-a698-f3f7f4e8927a" providerId="ADAL" clId="{84F6F399-2ECD-45EE-9174-F8CF64B508E7}" dt="2023-10-09T19:13:50.912" v="238" actId="27636"/>
        <pc:sldMkLst>
          <pc:docMk/>
          <pc:sldMk cId="2614949819" sldId="277"/>
        </pc:sldMkLst>
        <pc:spChg chg="mod">
          <ac:chgData name="Herbrink, Nikkie" userId="61c3e48a-4dc2-4449-a698-f3f7f4e8927a" providerId="ADAL" clId="{84F6F399-2ECD-45EE-9174-F8CF64B508E7}" dt="2023-10-09T19:13:50.912" v="238" actId="27636"/>
          <ac:spMkLst>
            <pc:docMk/>
            <pc:sldMk cId="2614949819" sldId="277"/>
            <ac:spMk id="3" creationId="{62AC6482-B99C-6AA7-7341-B5AC6851CBDA}"/>
          </ac:spMkLst>
        </pc:spChg>
      </pc:sldChg>
      <pc:sldChg chg="modSp mod">
        <pc:chgData name="Herbrink, Nikkie" userId="61c3e48a-4dc2-4449-a698-f3f7f4e8927a" providerId="ADAL" clId="{84F6F399-2ECD-45EE-9174-F8CF64B508E7}" dt="2023-10-13T12:04:54.555" v="283" actId="5793"/>
        <pc:sldMkLst>
          <pc:docMk/>
          <pc:sldMk cId="596419114" sldId="278"/>
        </pc:sldMkLst>
        <pc:spChg chg="mod">
          <ac:chgData name="Herbrink, Nikkie" userId="61c3e48a-4dc2-4449-a698-f3f7f4e8927a" providerId="ADAL" clId="{84F6F399-2ECD-45EE-9174-F8CF64B508E7}" dt="2023-10-13T12:04:54.555" v="283" actId="5793"/>
          <ac:spMkLst>
            <pc:docMk/>
            <pc:sldMk cId="596419114" sldId="278"/>
            <ac:spMk id="3" creationId="{62AC6482-B99C-6AA7-7341-B5AC6851CBDA}"/>
          </ac:spMkLst>
        </pc:spChg>
      </pc:sldChg>
      <pc:sldChg chg="modSp mod">
        <pc:chgData name="Herbrink, Nikkie" userId="61c3e48a-4dc2-4449-a698-f3f7f4e8927a" providerId="ADAL" clId="{84F6F399-2ECD-45EE-9174-F8CF64B508E7}" dt="2023-10-13T12:08:54.648" v="395" actId="20577"/>
        <pc:sldMkLst>
          <pc:docMk/>
          <pc:sldMk cId="3938835956" sldId="286"/>
        </pc:sldMkLst>
        <pc:spChg chg="mod">
          <ac:chgData name="Herbrink, Nikkie" userId="61c3e48a-4dc2-4449-a698-f3f7f4e8927a" providerId="ADAL" clId="{84F6F399-2ECD-45EE-9174-F8CF64B508E7}" dt="2023-10-13T12:08:54.648" v="395" actId="20577"/>
          <ac:spMkLst>
            <pc:docMk/>
            <pc:sldMk cId="3938835956" sldId="286"/>
            <ac:spMk id="3" creationId="{62AC6482-B99C-6AA7-7341-B5AC6851CBDA}"/>
          </ac:spMkLst>
        </pc:spChg>
      </pc:sldChg>
      <pc:sldChg chg="modSp mod modShow">
        <pc:chgData name="Herbrink, Nikkie" userId="61c3e48a-4dc2-4449-a698-f3f7f4e8927a" providerId="ADAL" clId="{84F6F399-2ECD-45EE-9174-F8CF64B508E7}" dt="2023-10-20T07:04:09.707" v="474" actId="729"/>
        <pc:sldMkLst>
          <pc:docMk/>
          <pc:sldMk cId="4276120496" sldId="287"/>
        </pc:sldMkLst>
        <pc:spChg chg="mod">
          <ac:chgData name="Herbrink, Nikkie" userId="61c3e48a-4dc2-4449-a698-f3f7f4e8927a" providerId="ADAL" clId="{84F6F399-2ECD-45EE-9174-F8CF64B508E7}" dt="2023-10-13T14:04:20.730" v="469" actId="20577"/>
          <ac:spMkLst>
            <pc:docMk/>
            <pc:sldMk cId="4276120496" sldId="287"/>
            <ac:spMk id="3" creationId="{004D2D13-9162-4713-14DD-8A080DF20597}"/>
          </ac:spMkLst>
        </pc:spChg>
      </pc:sldChg>
      <pc:sldChg chg="modSp mod">
        <pc:chgData name="Herbrink, Nikkie" userId="61c3e48a-4dc2-4449-a698-f3f7f4e8927a" providerId="ADAL" clId="{84F6F399-2ECD-45EE-9174-F8CF64B508E7}" dt="2023-10-09T19:14:37.095" v="268" actId="20577"/>
        <pc:sldMkLst>
          <pc:docMk/>
          <pc:sldMk cId="832116147" sldId="288"/>
        </pc:sldMkLst>
        <pc:spChg chg="mod">
          <ac:chgData name="Herbrink, Nikkie" userId="61c3e48a-4dc2-4449-a698-f3f7f4e8927a" providerId="ADAL" clId="{84F6F399-2ECD-45EE-9174-F8CF64B508E7}" dt="2023-10-09T19:14:37.095" v="268" actId="20577"/>
          <ac:spMkLst>
            <pc:docMk/>
            <pc:sldMk cId="832116147" sldId="288"/>
            <ac:spMk id="3" creationId="{62AC6482-B99C-6AA7-7341-B5AC6851CBDA}"/>
          </ac:spMkLst>
        </pc:spChg>
      </pc:sldChg>
      <pc:sldChg chg="del">
        <pc:chgData name="Herbrink, Nikkie" userId="61c3e48a-4dc2-4449-a698-f3f7f4e8927a" providerId="ADAL" clId="{84F6F399-2ECD-45EE-9174-F8CF64B508E7}" dt="2023-10-09T19:15:24.878" v="269" actId="47"/>
        <pc:sldMkLst>
          <pc:docMk/>
          <pc:sldMk cId="764988980" sldId="294"/>
        </pc:sldMkLst>
      </pc:sldChg>
      <pc:sldChg chg="modSp add mod">
        <pc:chgData name="Herbrink, Nikkie" userId="61c3e48a-4dc2-4449-a698-f3f7f4e8927a" providerId="ADAL" clId="{84F6F399-2ECD-45EE-9174-F8CF64B508E7}" dt="2023-10-13T12:17:08.439" v="456" actId="14826"/>
        <pc:sldMkLst>
          <pc:docMk/>
          <pc:sldMk cId="1153836581" sldId="297"/>
        </pc:sldMkLst>
        <pc:spChg chg="mod">
          <ac:chgData name="Herbrink, Nikkie" userId="61c3e48a-4dc2-4449-a698-f3f7f4e8927a" providerId="ADAL" clId="{84F6F399-2ECD-45EE-9174-F8CF64B508E7}" dt="2023-10-13T12:16:10.045" v="409" actId="20577"/>
          <ac:spMkLst>
            <pc:docMk/>
            <pc:sldMk cId="1153836581" sldId="297"/>
            <ac:spMk id="2" creationId="{3D96D78B-10A7-97C2-6AF9-C65E45338D5B}"/>
          </ac:spMkLst>
        </pc:spChg>
        <pc:spChg chg="mod">
          <ac:chgData name="Herbrink, Nikkie" userId="61c3e48a-4dc2-4449-a698-f3f7f4e8927a" providerId="ADAL" clId="{84F6F399-2ECD-45EE-9174-F8CF64B508E7}" dt="2023-10-13T12:16:30.777" v="455" actId="20577"/>
          <ac:spMkLst>
            <pc:docMk/>
            <pc:sldMk cId="1153836581" sldId="297"/>
            <ac:spMk id="3" creationId="{62AC6482-B99C-6AA7-7341-B5AC6851CBDA}"/>
          </ac:spMkLst>
        </pc:spChg>
        <pc:picChg chg="mod">
          <ac:chgData name="Herbrink, Nikkie" userId="61c3e48a-4dc2-4449-a698-f3f7f4e8927a" providerId="ADAL" clId="{84F6F399-2ECD-45EE-9174-F8CF64B508E7}" dt="2023-10-13T12:17:08.439" v="456" actId="14826"/>
          <ac:picMkLst>
            <pc:docMk/>
            <pc:sldMk cId="1153836581" sldId="297"/>
            <ac:picMk id="5" creationId="{B90D9F9B-456D-0C66-03D4-98064D9042C2}"/>
          </ac:picMkLst>
        </pc:picChg>
      </pc:sldChg>
      <pc:sldChg chg="addSp delSp add del setBg delDesignElem">
        <pc:chgData name="Herbrink, Nikkie" userId="61c3e48a-4dc2-4449-a698-f3f7f4e8927a" providerId="ADAL" clId="{84F6F399-2ECD-45EE-9174-F8CF64B508E7}" dt="2023-10-13T14:04:05.064" v="460"/>
        <pc:sldMkLst>
          <pc:docMk/>
          <pc:sldMk cId="1653872513" sldId="298"/>
        </pc:sldMkLst>
        <pc:spChg chg="add del">
          <ac:chgData name="Herbrink, Nikkie" userId="61c3e48a-4dc2-4449-a698-f3f7f4e8927a" providerId="ADAL" clId="{84F6F399-2ECD-45EE-9174-F8CF64B508E7}" dt="2023-10-13T14:04:05.064" v="460"/>
          <ac:spMkLst>
            <pc:docMk/>
            <pc:sldMk cId="1653872513" sldId="298"/>
            <ac:spMk id="10" creationId="{7B055CAA-2668-4929-8202-DBD35A78E8EB}"/>
          </ac:spMkLst>
        </pc:spChg>
        <pc:spChg chg="add del">
          <ac:chgData name="Herbrink, Nikkie" userId="61c3e48a-4dc2-4449-a698-f3f7f4e8927a" providerId="ADAL" clId="{84F6F399-2ECD-45EE-9174-F8CF64B508E7}" dt="2023-10-13T14:04:05.064" v="460"/>
          <ac:spMkLst>
            <pc:docMk/>
            <pc:sldMk cId="1653872513" sldId="298"/>
            <ac:spMk id="12" creationId="{38F88ED4-721F-4A25-9A68-66C57B1F8D03}"/>
          </ac:spMkLst>
        </pc:spChg>
        <pc:spChg chg="add del">
          <ac:chgData name="Herbrink, Nikkie" userId="61c3e48a-4dc2-4449-a698-f3f7f4e8927a" providerId="ADAL" clId="{84F6F399-2ECD-45EE-9174-F8CF64B508E7}" dt="2023-10-13T14:04:05.064" v="460"/>
          <ac:spMkLst>
            <pc:docMk/>
            <pc:sldMk cId="1653872513" sldId="298"/>
            <ac:spMk id="14" creationId="{3A5A85F2-11BA-4322-9355-08C0DEC78035}"/>
          </ac:spMkLst>
        </pc:spChg>
        <pc:spChg chg="add del">
          <ac:chgData name="Herbrink, Nikkie" userId="61c3e48a-4dc2-4449-a698-f3f7f4e8927a" providerId="ADAL" clId="{84F6F399-2ECD-45EE-9174-F8CF64B508E7}" dt="2023-10-13T14:04:05.064" v="460"/>
          <ac:spMkLst>
            <pc:docMk/>
            <pc:sldMk cId="1653872513" sldId="298"/>
            <ac:spMk id="16" creationId="{1A88A0CA-0BDB-4A19-A648-638BE196B2BC}"/>
          </ac:spMkLst>
        </pc:spChg>
      </pc:sldChg>
      <pc:sldChg chg="del">
        <pc:chgData name="Herbrink, Nikkie" userId="61c3e48a-4dc2-4449-a698-f3f7f4e8927a" providerId="ADAL" clId="{84F6F399-2ECD-45EE-9174-F8CF64B508E7}" dt="2023-10-13T12:00:43.745" v="272" actId="47"/>
        <pc:sldMkLst>
          <pc:docMk/>
          <pc:sldMk cId="2395136292" sldId="298"/>
        </pc:sldMkLst>
      </pc:sldChg>
      <pc:sldChg chg="add mod modShow">
        <pc:chgData name="Herbrink, Nikkie" userId="61c3e48a-4dc2-4449-a698-f3f7f4e8927a" providerId="ADAL" clId="{84F6F399-2ECD-45EE-9174-F8CF64B508E7}" dt="2023-10-20T07:02:26.926" v="473" actId="729"/>
        <pc:sldMkLst>
          <pc:docMk/>
          <pc:sldMk cId="1310682767" sldId="299"/>
        </pc:sldMkLst>
      </pc:sldChg>
      <pc:sldChg chg="del">
        <pc:chgData name="Herbrink, Nikkie" userId="61c3e48a-4dc2-4449-a698-f3f7f4e8927a" providerId="ADAL" clId="{84F6F399-2ECD-45EE-9174-F8CF64B508E7}" dt="2023-10-13T12:00:44.878" v="273" actId="47"/>
        <pc:sldMkLst>
          <pc:docMk/>
          <pc:sldMk cId="2427847597" sldId="299"/>
        </pc:sldMkLst>
      </pc:sldChg>
      <pc:sldChg chg="del">
        <pc:chgData name="Herbrink, Nikkie" userId="61c3e48a-4dc2-4449-a698-f3f7f4e8927a" providerId="ADAL" clId="{84F6F399-2ECD-45EE-9174-F8CF64B508E7}" dt="2023-10-13T12:00:45.943" v="274" actId="47"/>
        <pc:sldMkLst>
          <pc:docMk/>
          <pc:sldMk cId="377088133" sldId="300"/>
        </pc:sldMkLst>
      </pc:sldChg>
      <pc:sldChg chg="del">
        <pc:chgData name="Herbrink, Nikkie" userId="61c3e48a-4dc2-4449-a698-f3f7f4e8927a" providerId="ADAL" clId="{84F6F399-2ECD-45EE-9174-F8CF64B508E7}" dt="2023-10-13T12:00:49.103" v="276" actId="47"/>
        <pc:sldMkLst>
          <pc:docMk/>
          <pc:sldMk cId="30912828" sldId="301"/>
        </pc:sldMkLst>
      </pc:sldChg>
      <pc:sldChg chg="del">
        <pc:chgData name="Herbrink, Nikkie" userId="61c3e48a-4dc2-4449-a698-f3f7f4e8927a" providerId="ADAL" clId="{84F6F399-2ECD-45EE-9174-F8CF64B508E7}" dt="2023-10-13T12:00:50.439" v="277" actId="47"/>
        <pc:sldMkLst>
          <pc:docMk/>
          <pc:sldMk cId="4239971160" sldId="302"/>
        </pc:sldMkLst>
      </pc:sldChg>
      <pc:sldChg chg="del">
        <pc:chgData name="Herbrink, Nikkie" userId="61c3e48a-4dc2-4449-a698-f3f7f4e8927a" providerId="ADAL" clId="{84F6F399-2ECD-45EE-9174-F8CF64B508E7}" dt="2023-10-13T12:00:51.722" v="278" actId="47"/>
        <pc:sldMkLst>
          <pc:docMk/>
          <pc:sldMk cId="1709479168" sldId="304"/>
        </pc:sldMkLst>
      </pc:sldChg>
      <pc:sldChg chg="del">
        <pc:chgData name="Herbrink, Nikkie" userId="61c3e48a-4dc2-4449-a698-f3f7f4e8927a" providerId="ADAL" clId="{84F6F399-2ECD-45EE-9174-F8CF64B508E7}" dt="2023-10-13T12:00:55.560" v="279" actId="47"/>
        <pc:sldMkLst>
          <pc:docMk/>
          <pc:sldMk cId="2605521569" sldId="305"/>
        </pc:sldMkLst>
      </pc:sldChg>
      <pc:sldChg chg="del">
        <pc:chgData name="Herbrink, Nikkie" userId="61c3e48a-4dc2-4449-a698-f3f7f4e8927a" providerId="ADAL" clId="{84F6F399-2ECD-45EE-9174-F8CF64B508E7}" dt="2023-10-13T11:58:36.447" v="270" actId="47"/>
        <pc:sldMkLst>
          <pc:docMk/>
          <pc:sldMk cId="2635838608" sldId="306"/>
        </pc:sldMkLst>
      </pc:sldChg>
      <pc:sldChg chg="del">
        <pc:chgData name="Herbrink, Nikkie" userId="61c3e48a-4dc2-4449-a698-f3f7f4e8927a" providerId="ADAL" clId="{84F6F399-2ECD-45EE-9174-F8CF64B508E7}" dt="2023-10-13T12:00:47.745" v="275" actId="47"/>
        <pc:sldMkLst>
          <pc:docMk/>
          <pc:sldMk cId="2322137587" sldId="307"/>
        </pc:sldMkLst>
      </pc:sldChg>
      <pc:sldChg chg="del">
        <pc:chgData name="Herbrink, Nikkie" userId="61c3e48a-4dc2-4449-a698-f3f7f4e8927a" providerId="ADAL" clId="{84F6F399-2ECD-45EE-9174-F8CF64B508E7}" dt="2023-10-13T11:58:37.590" v="271" actId="47"/>
        <pc:sldMkLst>
          <pc:docMk/>
          <pc:sldMk cId="3301178547" sldId="308"/>
        </pc:sldMkLst>
      </pc:sldChg>
      <pc:sldChg chg="delSp add setBg delDesignElem">
        <pc:chgData name="Herbrink, Nikkie" userId="61c3e48a-4dc2-4449-a698-f3f7f4e8927a" providerId="ADAL" clId="{84F6F399-2ECD-45EE-9174-F8CF64B508E7}" dt="2023-10-20T06:48:05.279" v="472"/>
        <pc:sldMkLst>
          <pc:docMk/>
          <pc:sldMk cId="3728979748" sldId="319"/>
        </pc:sldMkLst>
        <pc:spChg chg="del">
          <ac:chgData name="Herbrink, Nikkie" userId="61c3e48a-4dc2-4449-a698-f3f7f4e8927a" providerId="ADAL" clId="{84F6F399-2ECD-45EE-9174-F8CF64B508E7}" dt="2023-10-20T06:48:05.279" v="472"/>
          <ac:spMkLst>
            <pc:docMk/>
            <pc:sldMk cId="3728979748" sldId="319"/>
            <ac:spMk id="9" creationId="{7B055CAA-2668-4929-8202-DBD35A78E8EB}"/>
          </ac:spMkLst>
        </pc:spChg>
        <pc:spChg chg="del">
          <ac:chgData name="Herbrink, Nikkie" userId="61c3e48a-4dc2-4449-a698-f3f7f4e8927a" providerId="ADAL" clId="{84F6F399-2ECD-45EE-9174-F8CF64B508E7}" dt="2023-10-20T06:48:05.279" v="472"/>
          <ac:spMkLst>
            <pc:docMk/>
            <pc:sldMk cId="3728979748" sldId="319"/>
            <ac:spMk id="11" creationId="{38F88ED4-721F-4A25-9A68-66C57B1F8D03}"/>
          </ac:spMkLst>
        </pc:spChg>
        <pc:spChg chg="del">
          <ac:chgData name="Herbrink, Nikkie" userId="61c3e48a-4dc2-4449-a698-f3f7f4e8927a" providerId="ADAL" clId="{84F6F399-2ECD-45EE-9174-F8CF64B508E7}" dt="2023-10-20T06:48:05.279" v="472"/>
          <ac:spMkLst>
            <pc:docMk/>
            <pc:sldMk cId="3728979748" sldId="319"/>
            <ac:spMk id="13" creationId="{3A5A85F2-11BA-4322-9355-08C0DEC78035}"/>
          </ac:spMkLst>
        </pc:spChg>
        <pc:spChg chg="del">
          <ac:chgData name="Herbrink, Nikkie" userId="61c3e48a-4dc2-4449-a698-f3f7f4e8927a" providerId="ADAL" clId="{84F6F399-2ECD-45EE-9174-F8CF64B508E7}" dt="2023-10-20T06:48:05.279" v="472"/>
          <ac:spMkLst>
            <pc:docMk/>
            <pc:sldMk cId="3728979748" sldId="319"/>
            <ac:spMk id="15" creationId="{1A88A0CA-0BDB-4A19-A648-638BE196B2BC}"/>
          </ac:spMkLst>
        </pc:spChg>
      </pc:sldChg>
      <pc:sldChg chg="delSp add setBg delDesignElem">
        <pc:chgData name="Herbrink, Nikkie" userId="61c3e48a-4dc2-4449-a698-f3f7f4e8927a" providerId="ADAL" clId="{84F6F399-2ECD-45EE-9174-F8CF64B508E7}" dt="2023-10-20T06:48:05.279" v="472"/>
        <pc:sldMkLst>
          <pc:docMk/>
          <pc:sldMk cId="1531463708" sldId="320"/>
        </pc:sldMkLst>
        <pc:spChg chg="del">
          <ac:chgData name="Herbrink, Nikkie" userId="61c3e48a-4dc2-4449-a698-f3f7f4e8927a" providerId="ADAL" clId="{84F6F399-2ECD-45EE-9174-F8CF64B508E7}" dt="2023-10-20T06:48:05.279" v="472"/>
          <ac:spMkLst>
            <pc:docMk/>
            <pc:sldMk cId="1531463708" sldId="320"/>
            <ac:spMk id="9" creationId="{7B055CAA-2668-4929-8202-DBD35A78E8EB}"/>
          </ac:spMkLst>
        </pc:spChg>
        <pc:spChg chg="del">
          <ac:chgData name="Herbrink, Nikkie" userId="61c3e48a-4dc2-4449-a698-f3f7f4e8927a" providerId="ADAL" clId="{84F6F399-2ECD-45EE-9174-F8CF64B508E7}" dt="2023-10-20T06:48:05.279" v="472"/>
          <ac:spMkLst>
            <pc:docMk/>
            <pc:sldMk cId="1531463708" sldId="320"/>
            <ac:spMk id="11" creationId="{38F88ED4-721F-4A25-9A68-66C57B1F8D03}"/>
          </ac:spMkLst>
        </pc:spChg>
        <pc:spChg chg="del">
          <ac:chgData name="Herbrink, Nikkie" userId="61c3e48a-4dc2-4449-a698-f3f7f4e8927a" providerId="ADAL" clId="{84F6F399-2ECD-45EE-9174-F8CF64B508E7}" dt="2023-10-20T06:48:05.279" v="472"/>
          <ac:spMkLst>
            <pc:docMk/>
            <pc:sldMk cId="1531463708" sldId="320"/>
            <ac:spMk id="13" creationId="{3A5A85F2-11BA-4322-9355-08C0DEC78035}"/>
          </ac:spMkLst>
        </pc:spChg>
        <pc:spChg chg="del">
          <ac:chgData name="Herbrink, Nikkie" userId="61c3e48a-4dc2-4449-a698-f3f7f4e8927a" providerId="ADAL" clId="{84F6F399-2ECD-45EE-9174-F8CF64B508E7}" dt="2023-10-20T06:48:05.279" v="472"/>
          <ac:spMkLst>
            <pc:docMk/>
            <pc:sldMk cId="1531463708" sldId="320"/>
            <ac:spMk id="15" creationId="{1A88A0CA-0BDB-4A19-A648-638BE196B2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1A58B-5C8B-410A-AC80-CA5787C2524B}" type="datetimeFigureOut">
              <a:rPr lang="nl-NL" smtClean="0"/>
              <a:t>21-11-2023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54AAF-EC3A-404B-9CB5-B8E0A28027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43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98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192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217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6276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99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075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5813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714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40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915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69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285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95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617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besluitvorming verbeteren:</a:t>
            </a:r>
          </a:p>
          <a:p>
            <a:r>
              <a:rPr lang="nl-NL" dirty="0"/>
              <a:t>	Data-analyse stelt de sector in staat om beter </a:t>
            </a:r>
            <a:r>
              <a:rPr lang="nl-NL" dirty="0" err="1"/>
              <a:t>geinformeerde</a:t>
            </a:r>
            <a:r>
              <a:rPr lang="nl-NL" dirty="0"/>
              <a:t> beslissingen te maken </a:t>
            </a:r>
            <a:r>
              <a:rPr lang="nl-NL" dirty="0" err="1"/>
              <a:t>o.b..v</a:t>
            </a:r>
            <a:r>
              <a:rPr lang="nl-NL" dirty="0"/>
              <a:t> feiten en trends, (keuze materialisatie, ontwerpvoorstellen) </a:t>
            </a:r>
          </a:p>
          <a:p>
            <a:r>
              <a:rPr lang="nl-NL" dirty="0"/>
              <a:t>- Verbeteren communicatie en samenwerking</a:t>
            </a:r>
          </a:p>
          <a:p>
            <a:r>
              <a:rPr lang="nl-NL" dirty="0"/>
              <a:t>	- Door relevante en eenduidige data te delen tussen partijen, wat leidt tot </a:t>
            </a:r>
            <a:r>
              <a:rPr lang="nl-NL" dirty="0" err="1"/>
              <a:t>efficiente</a:t>
            </a:r>
            <a:r>
              <a:rPr lang="nl-NL" dirty="0"/>
              <a:t> afstemming en verminderde kans op fouten.</a:t>
            </a:r>
          </a:p>
          <a:p>
            <a:r>
              <a:rPr lang="nl-NL" dirty="0"/>
              <a:t>- </a:t>
            </a:r>
            <a:r>
              <a:rPr lang="nl-NL" dirty="0" err="1"/>
              <a:t>Efficientie</a:t>
            </a:r>
            <a:r>
              <a:rPr lang="nl-NL" dirty="0"/>
              <a:t> en kostenbesparing:	</a:t>
            </a:r>
          </a:p>
          <a:p>
            <a:r>
              <a:rPr lang="nl-NL" dirty="0"/>
              <a:t>	-  Data-analyse kan </a:t>
            </a:r>
            <a:r>
              <a:rPr lang="nl-NL" dirty="0" err="1"/>
              <a:t>ineffecientties</a:t>
            </a:r>
            <a:r>
              <a:rPr lang="nl-NL" dirty="0"/>
              <a:t> inzichtelijk maken waardoor processen kunnen worden geoptimaliseerd en kosten kunnen </a:t>
            </a:r>
            <a:r>
              <a:rPr lang="nl-NL" dirty="0" err="1"/>
              <a:t>woren</a:t>
            </a:r>
            <a:r>
              <a:rPr lang="nl-NL" dirty="0"/>
              <a:t> bespaard.</a:t>
            </a:r>
          </a:p>
          <a:p>
            <a:r>
              <a:rPr lang="nl-NL" dirty="0"/>
              <a:t>- Kwaliteitsborging</a:t>
            </a:r>
          </a:p>
          <a:p>
            <a:r>
              <a:rPr lang="nl-NL" dirty="0"/>
              <a:t>	- Door het monitoren van gegevens gedurende de bouw kunnen kwaliteitsnormen worden </a:t>
            </a:r>
            <a:r>
              <a:rPr lang="nl-NL" dirty="0" err="1"/>
              <a:t>gehandhaaft</a:t>
            </a:r>
            <a:r>
              <a:rPr lang="nl-NL" dirty="0"/>
              <a:t> en problemen vroegtijdig worden opgemerkt en opgelost. </a:t>
            </a:r>
          </a:p>
          <a:p>
            <a:r>
              <a:rPr lang="nl-NL" dirty="0"/>
              <a:t>- Optimalisatie van ontwerp- en bouwprocessen</a:t>
            </a:r>
          </a:p>
          <a:p>
            <a:r>
              <a:rPr lang="nl-NL" dirty="0"/>
              <a:t>	- door projecten te analyseren en daarvan te leren kunnen naar de toekomst toe betere projecten worden gerealiseerd. (snellere en </a:t>
            </a:r>
            <a:r>
              <a:rPr lang="nl-NL" dirty="0" err="1"/>
              <a:t>efficientere</a:t>
            </a:r>
            <a:r>
              <a:rPr lang="nl-NL" dirty="0"/>
              <a:t> processen</a:t>
            </a:r>
          </a:p>
          <a:p>
            <a:r>
              <a:rPr lang="nl-NL" dirty="0"/>
              <a:t>- 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431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7989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518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856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54AAF-EC3A-404B-9CB5-B8E0A280275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94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36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0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35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1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53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1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9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9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3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811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kHa61AoHqE?feature=oembed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ro.com/app/board/uXjVNMinUqY=/?share_link_id=892858925334" TargetMode="Externa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iro.com/app/board/uXjVNMinUqY=/?share_link_id=8928589253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6heGJknCvw?feature=oembed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iBZvBeIV84?feature=oembed" TargetMode="Externa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A3F5B-A55C-2703-3C01-56B569844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Data </a:t>
            </a:r>
            <a:r>
              <a:rPr lang="nl-NL" dirty="0" err="1">
                <a:solidFill>
                  <a:schemeClr val="tx1"/>
                </a:solidFill>
              </a:rPr>
              <a:t>Driven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kwaliteitzorg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E0FAFEE-596A-F908-DFF9-28F0FCE1F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1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nl-NL" sz="2000" dirty="0"/>
              <a:t>Bijeenkomst 2 week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8" name="563754_Geometry Glowing Animated Plexus_By_Finn_Moeller_Artlist_HD">
            <a:hlinkClick r:id="" action="ppaction://media"/>
            <a:extLst>
              <a:ext uri="{FF2B5EF4-FFF2-40B4-BE49-F238E27FC236}">
                <a16:creationId xmlns:a16="http://schemas.microsoft.com/office/drawing/2014/main" id="{1DEC27E5-F6A1-60DF-85AC-75F1FD0BF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266" r="31708"/>
          <a:stretch/>
        </p:blipFill>
        <p:spPr>
          <a:xfrm>
            <a:off x="5054600" y="0"/>
            <a:ext cx="7137400" cy="6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4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2" name="Onlinemedia 1" title="OMRT - Ostate BinckBlocks">
            <a:hlinkClick r:id="" action="ppaction://media"/>
            <a:extLst>
              <a:ext uri="{FF2B5EF4-FFF2-40B4-BE49-F238E27FC236}">
                <a16:creationId xmlns:a16="http://schemas.microsoft.com/office/drawing/2014/main" id="{84D457C7-79D0-D0C4-4AB5-5F48276814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947" y="0"/>
            <a:ext cx="12138053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47A041-BCD0-9C66-77E0-FA9F0F6255AD}"/>
              </a:ext>
            </a:extLst>
          </p:cNvPr>
          <p:cNvSpPr txBox="1">
            <a:spLocks/>
          </p:cNvSpPr>
          <p:nvPr/>
        </p:nvSpPr>
        <p:spPr>
          <a:xfrm>
            <a:off x="5356097" y="4884404"/>
            <a:ext cx="701900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>
                <a:solidFill>
                  <a:srgbClr val="465359"/>
                </a:solidFill>
              </a:rPr>
              <a:t>https://youtu.be/https://youtu.be/okHa61AoHqE?si=LWMUgY0PoF1x3lDx?si=g9qxHnrb3k-8vrGO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nl-NL" dirty="0">
              <a:solidFill>
                <a:srgbClr val="465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0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8606F7-AAB9-26EB-4190-7F4667709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9"/>
          <a:stretch/>
        </p:blipFill>
        <p:spPr bwMode="auto">
          <a:xfrm>
            <a:off x="0" y="0"/>
            <a:ext cx="6385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bot Plotter - Tyker">
            <a:extLst>
              <a:ext uri="{FF2B5EF4-FFF2-40B4-BE49-F238E27FC236}">
                <a16:creationId xmlns:a16="http://schemas.microsoft.com/office/drawing/2014/main" id="{911053B7-1E9E-B056-C6D3-4B79433FC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r="19769"/>
          <a:stretch/>
        </p:blipFill>
        <p:spPr bwMode="auto">
          <a:xfrm>
            <a:off x="6317248" y="0"/>
            <a:ext cx="5920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1A056-A113-47EF-F59E-18561E72782D}"/>
              </a:ext>
            </a:extLst>
          </p:cNvPr>
          <p:cNvSpPr txBox="1">
            <a:spLocks/>
          </p:cNvSpPr>
          <p:nvPr/>
        </p:nvSpPr>
        <p:spPr>
          <a:xfrm>
            <a:off x="5439917" y="4583557"/>
            <a:ext cx="701900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>
                <a:solidFill>
                  <a:schemeClr val="bg1"/>
                </a:solidFill>
              </a:rPr>
              <a:t>https://youtu.be/https://youtu.be/okHa61AoHqE?si=LWMUgY0PoF1x3lDx?si=g9qxHnrb3k-8vrGO</a:t>
            </a:r>
          </a:p>
          <a:p>
            <a:r>
              <a:rPr lang="nl-NL" sz="1100" dirty="0">
                <a:solidFill>
                  <a:schemeClr val="bg1"/>
                </a:solidFill>
              </a:rPr>
              <a:t>https://www.ballast-nedam.nl/media/k0pjxqma/metselrobot-ballast-nedam-baksteen-web.jpg?anchor=center&amp;mode=crop&amp;width=800&amp;height=800&amp;rnd=133041706216300000</a:t>
            </a:r>
          </a:p>
        </p:txBody>
      </p:sp>
    </p:spTree>
    <p:extLst>
      <p:ext uri="{BB962C8B-B14F-4D97-AF65-F5344CB8AC3E}">
        <p14:creationId xmlns:p14="http://schemas.microsoft.com/office/powerpoint/2010/main" val="3470741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Break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8" name="Graphic 7" descr="Onderbreken met effen opvulling">
            <a:extLst>
              <a:ext uri="{FF2B5EF4-FFF2-40B4-BE49-F238E27FC236}">
                <a16:creationId xmlns:a16="http://schemas.microsoft.com/office/drawing/2014/main" id="{A7E0B8F5-C44A-69EA-B8F9-2DAB13DA7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662" y="2161468"/>
            <a:ext cx="2535063" cy="25350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D3C069-2B40-7F22-DA34-F39538E69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2391" y="4814887"/>
            <a:ext cx="7019005" cy="688975"/>
          </a:xfrm>
        </p:spPr>
        <p:txBody>
          <a:bodyPr>
            <a:normAutofit/>
          </a:bodyPr>
          <a:lstStyle/>
          <a:p>
            <a:r>
              <a:rPr lang="nl-NL" dirty="0"/>
              <a:t>https://youtu.be/2MnJhSMvJGE?si=Du-6MNu1fQX2Llyo</a:t>
            </a:r>
          </a:p>
        </p:txBody>
      </p:sp>
    </p:spTree>
    <p:extLst>
      <p:ext uri="{BB962C8B-B14F-4D97-AF65-F5344CB8AC3E}">
        <p14:creationId xmlns:p14="http://schemas.microsoft.com/office/powerpoint/2010/main" val="3385447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Uiteenzetting opdracht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6" name="Graphic 5" descr="Lijst met effen opvulling">
            <a:extLst>
              <a:ext uri="{FF2B5EF4-FFF2-40B4-BE49-F238E27FC236}">
                <a16:creationId xmlns:a16="http://schemas.microsoft.com/office/drawing/2014/main" id="{075E6579-7716-3F69-4D3F-9B7ACF30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1589" y="2544019"/>
            <a:ext cx="2133210" cy="21332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1DCCC-6369-692E-5ED6-354B8BF0C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589" y="2203703"/>
            <a:ext cx="7019005" cy="42451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Kennis maken met: </a:t>
            </a:r>
          </a:p>
          <a:p>
            <a:pPr marL="457200"/>
            <a:r>
              <a:rPr lang="nl-NL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 methodiek en bouwproces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nl-NL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Kwaliteitsborging in samenhang met de BIM methodiek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nl-NL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Toepassing van data-dashboards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nl-NL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Dossiervorming bij wet kwaliteitsborging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nl-NL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Processturing en project management </a:t>
            </a:r>
            <a:r>
              <a:rPr lang="nl-NL" sz="1800" dirty="0" err="1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dmv</a:t>
            </a:r>
            <a:r>
              <a:rPr lang="nl-NL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data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en-US" sz="1800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US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ata learning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De student kan:</a:t>
            </a:r>
          </a:p>
          <a:p>
            <a:r>
              <a:rPr lang="nl-NL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Casus gerelateerd een data-dashboard bouwen, waarin de vooraf door de student gedefinieerde beoogde effecten zichtbaar worden gemaakt.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6038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Uiteenzetting opdracht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61852F2B-F0F3-9DA0-33BF-A69CAC97DAA9}"/>
              </a:ext>
            </a:extLst>
          </p:cNvPr>
          <p:cNvSpPr/>
          <p:nvPr/>
        </p:nvSpPr>
        <p:spPr>
          <a:xfrm>
            <a:off x="3033012" y="3031141"/>
            <a:ext cx="1752600" cy="6807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CAE627-D59A-B42C-7B32-47A0B14D61FE}"/>
              </a:ext>
            </a:extLst>
          </p:cNvPr>
          <p:cNvSpPr txBox="1">
            <a:spLocks/>
          </p:cNvSpPr>
          <p:nvPr/>
        </p:nvSpPr>
        <p:spPr>
          <a:xfrm>
            <a:off x="3081287" y="2946804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dirty="0">
                <a:solidFill>
                  <a:srgbClr val="262626"/>
                </a:solidFill>
              </a:rPr>
              <a:t>inbreng eigen casus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19375B-9E8F-B75D-B25D-497054C100D3}"/>
              </a:ext>
            </a:extLst>
          </p:cNvPr>
          <p:cNvSpPr txBox="1">
            <a:spLocks/>
          </p:cNvSpPr>
          <p:nvPr/>
        </p:nvSpPr>
        <p:spPr>
          <a:xfrm>
            <a:off x="5259271" y="3062333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E5F40E6-DB75-3E84-D151-A9BF63986B0B}"/>
              </a:ext>
            </a:extLst>
          </p:cNvPr>
          <p:cNvSpPr/>
          <p:nvPr/>
        </p:nvSpPr>
        <p:spPr>
          <a:xfrm>
            <a:off x="5059670" y="3035105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029B6E-F5D5-DB9A-1C0A-4634B998F55C}"/>
              </a:ext>
            </a:extLst>
          </p:cNvPr>
          <p:cNvSpPr txBox="1">
            <a:spLocks/>
          </p:cNvSpPr>
          <p:nvPr/>
        </p:nvSpPr>
        <p:spPr>
          <a:xfrm>
            <a:off x="5107945" y="3031141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Kleinschalig 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BD78862A-5924-3F10-62C4-25317EB3992A}"/>
              </a:ext>
            </a:extLst>
          </p:cNvPr>
          <p:cNvSpPr/>
          <p:nvPr/>
        </p:nvSpPr>
        <p:spPr>
          <a:xfrm>
            <a:off x="7086328" y="3044998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3C3D6-14A1-93B0-AA99-4636DA958105}"/>
              </a:ext>
            </a:extLst>
          </p:cNvPr>
          <p:cNvSpPr txBox="1">
            <a:spLocks/>
          </p:cNvSpPr>
          <p:nvPr/>
        </p:nvSpPr>
        <p:spPr>
          <a:xfrm>
            <a:off x="7134603" y="3027177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Discipline modellen beschikbaar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660B1201-1BCF-167E-B6F9-D6E92B8E36E7}"/>
              </a:ext>
            </a:extLst>
          </p:cNvPr>
          <p:cNvSpPr/>
          <p:nvPr/>
        </p:nvSpPr>
        <p:spPr>
          <a:xfrm>
            <a:off x="3033012" y="4024644"/>
            <a:ext cx="1752600" cy="13202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1AC6627-ECF3-9E93-90FD-BF1F5D1257DB}"/>
              </a:ext>
            </a:extLst>
          </p:cNvPr>
          <p:cNvSpPr txBox="1">
            <a:spLocks/>
          </p:cNvSpPr>
          <p:nvPr/>
        </p:nvSpPr>
        <p:spPr>
          <a:xfrm>
            <a:off x="3081287" y="3940306"/>
            <a:ext cx="1656050" cy="14045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dirty="0">
                <a:solidFill>
                  <a:srgbClr val="262626"/>
                </a:solidFill>
              </a:rPr>
              <a:t>Opzet controlelijsten / methode van vastlegging</a:t>
            </a:r>
          </a:p>
          <a:p>
            <a:pPr algn="ctr"/>
            <a:endParaRPr lang="nl-NL" dirty="0">
              <a:solidFill>
                <a:srgbClr val="262626"/>
              </a:solidFill>
            </a:endParaRPr>
          </a:p>
          <a:p>
            <a:pPr algn="ctr"/>
            <a:r>
              <a:rPr lang="nl-NL" dirty="0">
                <a:solidFill>
                  <a:srgbClr val="262626"/>
                </a:solidFill>
              </a:rPr>
              <a:t>t.b.v. verificatie/ validatie</a:t>
            </a: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BC532047-0439-EE37-D723-BD2FAE1095D9}"/>
              </a:ext>
            </a:extLst>
          </p:cNvPr>
          <p:cNvSpPr/>
          <p:nvPr/>
        </p:nvSpPr>
        <p:spPr>
          <a:xfrm>
            <a:off x="5059670" y="4085228"/>
            <a:ext cx="1752600" cy="114166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B388353-310D-65A0-7FA0-536F39923A61}"/>
              </a:ext>
            </a:extLst>
          </p:cNvPr>
          <p:cNvSpPr txBox="1">
            <a:spLocks/>
          </p:cNvSpPr>
          <p:nvPr/>
        </p:nvSpPr>
        <p:spPr>
          <a:xfrm>
            <a:off x="5107945" y="4248774"/>
            <a:ext cx="1656050" cy="795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800" dirty="0">
                <a:solidFill>
                  <a:schemeClr val="bg1"/>
                </a:solidFill>
              </a:rPr>
              <a:t>Focus controles: integraal toetsingsvlak</a:t>
            </a: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5CAB4268-7AFB-ECD5-06C6-5FF1BD8CCA3A}"/>
              </a:ext>
            </a:extLst>
          </p:cNvPr>
          <p:cNvSpPr/>
          <p:nvPr/>
        </p:nvSpPr>
        <p:spPr>
          <a:xfrm>
            <a:off x="7090386" y="4085228"/>
            <a:ext cx="1752600" cy="114166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9D75891-626B-4BD3-744D-EF88F5725333}"/>
              </a:ext>
            </a:extLst>
          </p:cNvPr>
          <p:cNvSpPr txBox="1">
            <a:spLocks/>
          </p:cNvSpPr>
          <p:nvPr/>
        </p:nvSpPr>
        <p:spPr>
          <a:xfrm>
            <a:off x="7124373" y="4528354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Checklijsten spelen in om ‘waardevolle’ data te kunnen analyseren. </a:t>
            </a: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E89D24BE-C4B2-4660-0823-627F18FFDE96}"/>
              </a:ext>
            </a:extLst>
          </p:cNvPr>
          <p:cNvSpPr/>
          <p:nvPr/>
        </p:nvSpPr>
        <p:spPr>
          <a:xfrm>
            <a:off x="9041118" y="4085228"/>
            <a:ext cx="1752600" cy="114166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A48402F-5710-D41D-2FAB-A07E012162F4}"/>
              </a:ext>
            </a:extLst>
          </p:cNvPr>
          <p:cNvSpPr txBox="1">
            <a:spLocks/>
          </p:cNvSpPr>
          <p:nvPr/>
        </p:nvSpPr>
        <p:spPr>
          <a:xfrm>
            <a:off x="9075105" y="4442629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Verificatie/ validatie van ontwerpeisen en 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Uitvoeringseisen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2C2283-2A44-F71E-BF13-C0895DB3B3BF}"/>
              </a:ext>
            </a:extLst>
          </p:cNvPr>
          <p:cNvSpPr txBox="1">
            <a:spLocks/>
          </p:cNvSpPr>
          <p:nvPr/>
        </p:nvSpPr>
        <p:spPr>
          <a:xfrm>
            <a:off x="963104" y="2915413"/>
            <a:ext cx="1360995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7200" dirty="0"/>
              <a:t>1.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02E6FF1-EBD8-71EC-B332-7D64EF48021F}"/>
              </a:ext>
            </a:extLst>
          </p:cNvPr>
          <p:cNvSpPr txBox="1">
            <a:spLocks/>
          </p:cNvSpPr>
          <p:nvPr/>
        </p:nvSpPr>
        <p:spPr>
          <a:xfrm>
            <a:off x="2968117" y="1457471"/>
            <a:ext cx="5032884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2400" dirty="0"/>
              <a:t>Casus / eisen / checklijsten</a:t>
            </a:r>
          </a:p>
        </p:txBody>
      </p:sp>
    </p:spTree>
    <p:extLst>
      <p:ext uri="{BB962C8B-B14F-4D97-AF65-F5344CB8AC3E}">
        <p14:creationId xmlns:p14="http://schemas.microsoft.com/office/powerpoint/2010/main" val="4109706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Uiteenzetting opdracht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61852F2B-F0F3-9DA0-33BF-A69CAC97DAA9}"/>
              </a:ext>
            </a:extLst>
          </p:cNvPr>
          <p:cNvSpPr/>
          <p:nvPr/>
        </p:nvSpPr>
        <p:spPr>
          <a:xfrm>
            <a:off x="3317255" y="2974720"/>
            <a:ext cx="1752600" cy="114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CAE627-D59A-B42C-7B32-47A0B14D61FE}"/>
              </a:ext>
            </a:extLst>
          </p:cNvPr>
          <p:cNvSpPr txBox="1">
            <a:spLocks/>
          </p:cNvSpPr>
          <p:nvPr/>
        </p:nvSpPr>
        <p:spPr>
          <a:xfrm>
            <a:off x="3365530" y="3364176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rgbClr val="262626"/>
                </a:solidFill>
              </a:rPr>
              <a:t>Inrichting eigen ‘omgeving’ t.b.v. </a:t>
            </a:r>
            <a:r>
              <a:rPr lang="nl-NL" sz="1400" dirty="0" err="1">
                <a:solidFill>
                  <a:srgbClr val="262626"/>
                </a:solidFill>
              </a:rPr>
              <a:t>kwaliteitscon-troles</a:t>
            </a:r>
            <a:endParaRPr lang="nl-NL" sz="1400" dirty="0">
              <a:solidFill>
                <a:srgbClr val="262626"/>
              </a:solidFill>
            </a:endParaRPr>
          </a:p>
          <a:p>
            <a:pPr algn="ctr"/>
            <a:r>
              <a:rPr lang="nl-NL" sz="1400" dirty="0">
                <a:solidFill>
                  <a:srgbClr val="262626"/>
                </a:solidFill>
              </a:rPr>
              <a:t> (zie 1.)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19375B-9E8F-B75D-B25D-497054C100D3}"/>
              </a:ext>
            </a:extLst>
          </p:cNvPr>
          <p:cNvSpPr txBox="1">
            <a:spLocks/>
          </p:cNvSpPr>
          <p:nvPr/>
        </p:nvSpPr>
        <p:spPr>
          <a:xfrm>
            <a:off x="2528852" y="4519298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E5F40E6-DB75-3E84-D151-A9BF63986B0B}"/>
              </a:ext>
            </a:extLst>
          </p:cNvPr>
          <p:cNvSpPr/>
          <p:nvPr/>
        </p:nvSpPr>
        <p:spPr>
          <a:xfrm>
            <a:off x="2329251" y="4492070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029B6E-F5D5-DB9A-1C0A-4634B998F55C}"/>
              </a:ext>
            </a:extLst>
          </p:cNvPr>
          <p:cNvSpPr txBox="1">
            <a:spLocks/>
          </p:cNvSpPr>
          <p:nvPr/>
        </p:nvSpPr>
        <p:spPr>
          <a:xfrm>
            <a:off x="2377526" y="4400309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App: </a:t>
            </a:r>
          </a:p>
          <a:p>
            <a:pPr algn="ctr"/>
            <a:r>
              <a:rPr lang="nl-NL" sz="1400" dirty="0" err="1">
                <a:solidFill>
                  <a:schemeClr val="bg1"/>
                </a:solidFill>
              </a:rPr>
              <a:t>Dalux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2C2283-2A44-F71E-BF13-C0895DB3B3BF}"/>
              </a:ext>
            </a:extLst>
          </p:cNvPr>
          <p:cNvSpPr txBox="1">
            <a:spLocks/>
          </p:cNvSpPr>
          <p:nvPr/>
        </p:nvSpPr>
        <p:spPr>
          <a:xfrm>
            <a:off x="963104" y="2915413"/>
            <a:ext cx="1360995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7200" dirty="0"/>
              <a:t>2.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739B5C-F9B3-65B5-068C-4AA4F065EAF1}"/>
              </a:ext>
            </a:extLst>
          </p:cNvPr>
          <p:cNvSpPr txBox="1">
            <a:spLocks/>
          </p:cNvSpPr>
          <p:nvPr/>
        </p:nvSpPr>
        <p:spPr>
          <a:xfrm>
            <a:off x="4584104" y="4515334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A5BD123-9C4C-68C8-D7FA-693386E1853A}"/>
              </a:ext>
            </a:extLst>
          </p:cNvPr>
          <p:cNvSpPr/>
          <p:nvPr/>
        </p:nvSpPr>
        <p:spPr>
          <a:xfrm>
            <a:off x="4384503" y="4488106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70063C-BBE3-6A95-6483-141655EBD403}"/>
              </a:ext>
            </a:extLst>
          </p:cNvPr>
          <p:cNvSpPr txBox="1">
            <a:spLocks/>
          </p:cNvSpPr>
          <p:nvPr/>
        </p:nvSpPr>
        <p:spPr>
          <a:xfrm>
            <a:off x="4470809" y="4399896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App: </a:t>
            </a:r>
          </a:p>
          <a:p>
            <a:pPr algn="ctr"/>
            <a:r>
              <a:rPr lang="nl-NL" sz="1400" dirty="0" err="1">
                <a:solidFill>
                  <a:schemeClr val="bg1"/>
                </a:solidFill>
              </a:rPr>
              <a:t>Relatics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20043B4F-E77C-DDCF-A71D-B3C38A4FB597}"/>
              </a:ext>
            </a:extLst>
          </p:cNvPr>
          <p:cNvSpPr/>
          <p:nvPr/>
        </p:nvSpPr>
        <p:spPr>
          <a:xfrm>
            <a:off x="3365530" y="5519313"/>
            <a:ext cx="1752600" cy="114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9ACC38-154F-ED35-F3B0-DA8CCEA29E2D}"/>
              </a:ext>
            </a:extLst>
          </p:cNvPr>
          <p:cNvSpPr txBox="1">
            <a:spLocks/>
          </p:cNvSpPr>
          <p:nvPr/>
        </p:nvSpPr>
        <p:spPr>
          <a:xfrm>
            <a:off x="3408653" y="5908769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rgbClr val="262626"/>
                </a:solidFill>
              </a:rPr>
              <a:t>Welke ‘data’ in bronmodellen opnemen t.b.v. uit te voeren checks?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FC85EE5-B6FC-32ED-2A94-395576ED36D6}"/>
              </a:ext>
            </a:extLst>
          </p:cNvPr>
          <p:cNvSpPr txBox="1">
            <a:spLocks/>
          </p:cNvSpPr>
          <p:nvPr/>
        </p:nvSpPr>
        <p:spPr>
          <a:xfrm>
            <a:off x="2968116" y="1457471"/>
            <a:ext cx="9981121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2400" dirty="0"/>
              <a:t>Keuze app / inrichting ‘omgeving’ / </a:t>
            </a:r>
          </a:p>
          <a:p>
            <a:r>
              <a:rPr lang="nl-NL" sz="2400" dirty="0"/>
              <a:t>verrijking bronmodellen</a:t>
            </a:r>
          </a:p>
        </p:txBody>
      </p:sp>
    </p:spTree>
    <p:extLst>
      <p:ext uri="{BB962C8B-B14F-4D97-AF65-F5344CB8AC3E}">
        <p14:creationId xmlns:p14="http://schemas.microsoft.com/office/powerpoint/2010/main" val="316674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Uiteenzetting opdracht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61852F2B-F0F3-9DA0-33BF-A69CAC97DAA9}"/>
              </a:ext>
            </a:extLst>
          </p:cNvPr>
          <p:cNvSpPr/>
          <p:nvPr/>
        </p:nvSpPr>
        <p:spPr>
          <a:xfrm>
            <a:off x="3317255" y="3361328"/>
            <a:ext cx="1752600" cy="7550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CAE627-D59A-B42C-7B32-47A0B14D61FE}"/>
              </a:ext>
            </a:extLst>
          </p:cNvPr>
          <p:cNvSpPr txBox="1">
            <a:spLocks/>
          </p:cNvSpPr>
          <p:nvPr/>
        </p:nvSpPr>
        <p:spPr>
          <a:xfrm>
            <a:off x="3365530" y="3364176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rgbClr val="262626"/>
                </a:solidFill>
              </a:rPr>
              <a:t>Dashboards o.b.v. eigen project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19375B-9E8F-B75D-B25D-497054C100D3}"/>
              </a:ext>
            </a:extLst>
          </p:cNvPr>
          <p:cNvSpPr txBox="1">
            <a:spLocks/>
          </p:cNvSpPr>
          <p:nvPr/>
        </p:nvSpPr>
        <p:spPr>
          <a:xfrm>
            <a:off x="5681627" y="3415418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E5F40E6-DB75-3E84-D151-A9BF63986B0B}"/>
              </a:ext>
            </a:extLst>
          </p:cNvPr>
          <p:cNvSpPr/>
          <p:nvPr/>
        </p:nvSpPr>
        <p:spPr>
          <a:xfrm>
            <a:off x="5482026" y="3388190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029B6E-F5D5-DB9A-1C0A-4634B998F55C}"/>
              </a:ext>
            </a:extLst>
          </p:cNvPr>
          <p:cNvSpPr txBox="1">
            <a:spLocks/>
          </p:cNvSpPr>
          <p:nvPr/>
        </p:nvSpPr>
        <p:spPr>
          <a:xfrm>
            <a:off x="5530301" y="3296429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App: </a:t>
            </a:r>
          </a:p>
          <a:p>
            <a:pPr algn="ctr"/>
            <a:r>
              <a:rPr lang="nl-NL" sz="1400" dirty="0" err="1">
                <a:solidFill>
                  <a:schemeClr val="bg1"/>
                </a:solidFill>
              </a:rPr>
              <a:t>Dalux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2C2283-2A44-F71E-BF13-C0895DB3B3BF}"/>
              </a:ext>
            </a:extLst>
          </p:cNvPr>
          <p:cNvSpPr txBox="1">
            <a:spLocks/>
          </p:cNvSpPr>
          <p:nvPr/>
        </p:nvSpPr>
        <p:spPr>
          <a:xfrm>
            <a:off x="963104" y="2915413"/>
            <a:ext cx="1360995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7200" dirty="0"/>
              <a:t>3.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739B5C-F9B3-65B5-068C-4AA4F065EAF1}"/>
              </a:ext>
            </a:extLst>
          </p:cNvPr>
          <p:cNvSpPr txBox="1">
            <a:spLocks/>
          </p:cNvSpPr>
          <p:nvPr/>
        </p:nvSpPr>
        <p:spPr>
          <a:xfrm>
            <a:off x="7736879" y="3411454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A5BD123-9C4C-68C8-D7FA-693386E1853A}"/>
              </a:ext>
            </a:extLst>
          </p:cNvPr>
          <p:cNvSpPr/>
          <p:nvPr/>
        </p:nvSpPr>
        <p:spPr>
          <a:xfrm>
            <a:off x="7537278" y="3384226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70063C-BBE3-6A95-6483-141655EBD403}"/>
              </a:ext>
            </a:extLst>
          </p:cNvPr>
          <p:cNvSpPr txBox="1">
            <a:spLocks/>
          </p:cNvSpPr>
          <p:nvPr/>
        </p:nvSpPr>
        <p:spPr>
          <a:xfrm>
            <a:off x="7623584" y="3296016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App: </a:t>
            </a:r>
          </a:p>
          <a:p>
            <a:pPr algn="ctr"/>
            <a:r>
              <a:rPr lang="nl-NL" sz="1400" dirty="0" err="1">
                <a:solidFill>
                  <a:schemeClr val="bg1"/>
                </a:solidFill>
              </a:rPr>
              <a:t>Relatics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FC85EE5-B6FC-32ED-2A94-395576ED36D6}"/>
              </a:ext>
            </a:extLst>
          </p:cNvPr>
          <p:cNvSpPr txBox="1">
            <a:spLocks/>
          </p:cNvSpPr>
          <p:nvPr/>
        </p:nvSpPr>
        <p:spPr>
          <a:xfrm>
            <a:off x="2968116" y="1457471"/>
            <a:ext cx="9981121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2400" dirty="0"/>
              <a:t>Dashboard ontwikkelen o.b.v. eigen project</a:t>
            </a: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8403024B-0FFD-DDF9-BFF2-DDD9DFB929D5}"/>
              </a:ext>
            </a:extLst>
          </p:cNvPr>
          <p:cNvSpPr/>
          <p:nvPr/>
        </p:nvSpPr>
        <p:spPr>
          <a:xfrm>
            <a:off x="3317255" y="4420232"/>
            <a:ext cx="1752600" cy="8494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2B9D5A-BAB4-6695-2010-0A984771B747}"/>
              </a:ext>
            </a:extLst>
          </p:cNvPr>
          <p:cNvSpPr txBox="1">
            <a:spLocks/>
          </p:cNvSpPr>
          <p:nvPr/>
        </p:nvSpPr>
        <p:spPr>
          <a:xfrm>
            <a:off x="3365530" y="4585042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o.b.v. eigen ontwikkelde ‘slimme’ controles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F1DF092E-0787-4720-0DC6-5A3632B91A19}"/>
              </a:ext>
            </a:extLst>
          </p:cNvPr>
          <p:cNvSpPr/>
          <p:nvPr/>
        </p:nvSpPr>
        <p:spPr>
          <a:xfrm>
            <a:off x="5482026" y="4420231"/>
            <a:ext cx="1752600" cy="8494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FC0233-1FEA-3CB9-114B-54971B2080DE}"/>
              </a:ext>
            </a:extLst>
          </p:cNvPr>
          <p:cNvSpPr txBox="1">
            <a:spLocks/>
          </p:cNvSpPr>
          <p:nvPr/>
        </p:nvSpPr>
        <p:spPr>
          <a:xfrm>
            <a:off x="5530301" y="4328471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Kwaliteit vs. kwantiteit</a:t>
            </a:r>
          </a:p>
        </p:txBody>
      </p:sp>
    </p:spTree>
    <p:extLst>
      <p:ext uri="{BB962C8B-B14F-4D97-AF65-F5344CB8AC3E}">
        <p14:creationId xmlns:p14="http://schemas.microsoft.com/office/powerpoint/2010/main" val="282085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Uiteenzetting opdracht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61852F2B-F0F3-9DA0-33BF-A69CAC97DAA9}"/>
              </a:ext>
            </a:extLst>
          </p:cNvPr>
          <p:cNvSpPr/>
          <p:nvPr/>
        </p:nvSpPr>
        <p:spPr>
          <a:xfrm>
            <a:off x="3317255" y="3361328"/>
            <a:ext cx="1752600" cy="7550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CAE627-D59A-B42C-7B32-47A0B14D61FE}"/>
              </a:ext>
            </a:extLst>
          </p:cNvPr>
          <p:cNvSpPr txBox="1">
            <a:spLocks/>
          </p:cNvSpPr>
          <p:nvPr/>
        </p:nvSpPr>
        <p:spPr>
          <a:xfrm>
            <a:off x="3365530" y="3364176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rgbClr val="262626"/>
                </a:solidFill>
              </a:rPr>
              <a:t>Dashboards van relevante data-analyse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19375B-9E8F-B75D-B25D-497054C100D3}"/>
              </a:ext>
            </a:extLst>
          </p:cNvPr>
          <p:cNvSpPr txBox="1">
            <a:spLocks/>
          </p:cNvSpPr>
          <p:nvPr/>
        </p:nvSpPr>
        <p:spPr>
          <a:xfrm>
            <a:off x="5681627" y="3415418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E5F40E6-DB75-3E84-D151-A9BF63986B0B}"/>
              </a:ext>
            </a:extLst>
          </p:cNvPr>
          <p:cNvSpPr/>
          <p:nvPr/>
        </p:nvSpPr>
        <p:spPr>
          <a:xfrm>
            <a:off x="5482026" y="3388190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029B6E-F5D5-DB9A-1C0A-4634B998F55C}"/>
              </a:ext>
            </a:extLst>
          </p:cNvPr>
          <p:cNvSpPr txBox="1">
            <a:spLocks/>
          </p:cNvSpPr>
          <p:nvPr/>
        </p:nvSpPr>
        <p:spPr>
          <a:xfrm>
            <a:off x="5530301" y="3296429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Verstrekte dataset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2C2283-2A44-F71E-BF13-C0895DB3B3BF}"/>
              </a:ext>
            </a:extLst>
          </p:cNvPr>
          <p:cNvSpPr txBox="1">
            <a:spLocks/>
          </p:cNvSpPr>
          <p:nvPr/>
        </p:nvSpPr>
        <p:spPr>
          <a:xfrm>
            <a:off x="963104" y="2915413"/>
            <a:ext cx="1360995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7200" dirty="0"/>
              <a:t>4.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739B5C-F9B3-65B5-068C-4AA4F065EAF1}"/>
              </a:ext>
            </a:extLst>
          </p:cNvPr>
          <p:cNvSpPr txBox="1">
            <a:spLocks/>
          </p:cNvSpPr>
          <p:nvPr/>
        </p:nvSpPr>
        <p:spPr>
          <a:xfrm>
            <a:off x="7736879" y="3411454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A5BD123-9C4C-68C8-D7FA-693386E1853A}"/>
              </a:ext>
            </a:extLst>
          </p:cNvPr>
          <p:cNvSpPr/>
          <p:nvPr/>
        </p:nvSpPr>
        <p:spPr>
          <a:xfrm>
            <a:off x="7537278" y="3384226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70063C-BBE3-6A95-6483-141655EBD403}"/>
              </a:ext>
            </a:extLst>
          </p:cNvPr>
          <p:cNvSpPr txBox="1">
            <a:spLocks/>
          </p:cNvSpPr>
          <p:nvPr/>
        </p:nvSpPr>
        <p:spPr>
          <a:xfrm>
            <a:off x="7623584" y="3296016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Zelf inbrengen dataset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FC85EE5-B6FC-32ED-2A94-395576ED36D6}"/>
              </a:ext>
            </a:extLst>
          </p:cNvPr>
          <p:cNvSpPr txBox="1">
            <a:spLocks/>
          </p:cNvSpPr>
          <p:nvPr/>
        </p:nvSpPr>
        <p:spPr>
          <a:xfrm>
            <a:off x="2968116" y="1457471"/>
            <a:ext cx="9981121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2400" dirty="0"/>
              <a:t>Data-</a:t>
            </a:r>
            <a:r>
              <a:rPr lang="nl-NL" sz="2400" dirty="0" err="1"/>
              <a:t>learning</a:t>
            </a:r>
            <a:r>
              <a:rPr lang="nl-NL" sz="2400" dirty="0"/>
              <a:t> o.b.v. verstrekte dataset</a:t>
            </a: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8403024B-0FFD-DDF9-BFF2-DDD9DFB929D5}"/>
              </a:ext>
            </a:extLst>
          </p:cNvPr>
          <p:cNvSpPr/>
          <p:nvPr/>
        </p:nvSpPr>
        <p:spPr>
          <a:xfrm>
            <a:off x="3317255" y="4420232"/>
            <a:ext cx="1752600" cy="84949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2B9D5A-BAB4-6695-2010-0A984771B747}"/>
              </a:ext>
            </a:extLst>
          </p:cNvPr>
          <p:cNvSpPr txBox="1">
            <a:spLocks/>
          </p:cNvSpPr>
          <p:nvPr/>
        </p:nvSpPr>
        <p:spPr>
          <a:xfrm>
            <a:off x="3365530" y="4585042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Analyseren waardevolle inzichten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F1DF092E-0787-4720-0DC6-5A3632B91A19}"/>
              </a:ext>
            </a:extLst>
          </p:cNvPr>
          <p:cNvSpPr/>
          <p:nvPr/>
        </p:nvSpPr>
        <p:spPr>
          <a:xfrm>
            <a:off x="5482026" y="4420231"/>
            <a:ext cx="1752600" cy="8494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FC0233-1FEA-3CB9-114B-54971B2080DE}"/>
              </a:ext>
            </a:extLst>
          </p:cNvPr>
          <p:cNvSpPr txBox="1">
            <a:spLocks/>
          </p:cNvSpPr>
          <p:nvPr/>
        </p:nvSpPr>
        <p:spPr>
          <a:xfrm>
            <a:off x="5530301" y="4328471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Kwaliteit vs. kwantiteit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799983-40D5-6DBB-0D66-A0C8322512EC}"/>
              </a:ext>
            </a:extLst>
          </p:cNvPr>
          <p:cNvSpPr txBox="1">
            <a:spLocks/>
          </p:cNvSpPr>
          <p:nvPr/>
        </p:nvSpPr>
        <p:spPr>
          <a:xfrm>
            <a:off x="8108788" y="3844261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eigen project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C8E47A-9488-2D91-53C9-91D16A228406}"/>
              </a:ext>
            </a:extLst>
          </p:cNvPr>
          <p:cNvSpPr txBox="1">
            <a:spLocks/>
          </p:cNvSpPr>
          <p:nvPr/>
        </p:nvSpPr>
        <p:spPr>
          <a:xfrm>
            <a:off x="9775234" y="3430312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9A4837BB-5865-CCE3-A259-4B098C0B0D3F}"/>
              </a:ext>
            </a:extLst>
          </p:cNvPr>
          <p:cNvSpPr/>
          <p:nvPr/>
        </p:nvSpPr>
        <p:spPr>
          <a:xfrm>
            <a:off x="9575633" y="3403084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D521F1E-33EC-106B-C007-5D96D65B151E}"/>
              </a:ext>
            </a:extLst>
          </p:cNvPr>
          <p:cNvSpPr txBox="1">
            <a:spLocks/>
          </p:cNvSpPr>
          <p:nvPr/>
        </p:nvSpPr>
        <p:spPr>
          <a:xfrm>
            <a:off x="9661939" y="3314874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App: 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Power-BI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2334F87-1A66-EF80-93D7-9CEC92EF3F27}"/>
              </a:ext>
            </a:extLst>
          </p:cNvPr>
          <p:cNvSpPr txBox="1">
            <a:spLocks/>
          </p:cNvSpPr>
          <p:nvPr/>
        </p:nvSpPr>
        <p:spPr>
          <a:xfrm>
            <a:off x="10147143" y="3863119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eigen project</a:t>
            </a:r>
          </a:p>
        </p:txBody>
      </p:sp>
    </p:spTree>
    <p:extLst>
      <p:ext uri="{BB962C8B-B14F-4D97-AF65-F5344CB8AC3E}">
        <p14:creationId xmlns:p14="http://schemas.microsoft.com/office/powerpoint/2010/main" val="45077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Uiteenzetting opdracht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2C2283-2A44-F71E-BF13-C0895DB3B3BF}"/>
              </a:ext>
            </a:extLst>
          </p:cNvPr>
          <p:cNvSpPr txBox="1">
            <a:spLocks/>
          </p:cNvSpPr>
          <p:nvPr/>
        </p:nvSpPr>
        <p:spPr>
          <a:xfrm>
            <a:off x="963104" y="2915413"/>
            <a:ext cx="1360995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7200" dirty="0"/>
              <a:t>0.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FC85EE5-B6FC-32ED-2A94-395576ED36D6}"/>
              </a:ext>
            </a:extLst>
          </p:cNvPr>
          <p:cNvSpPr txBox="1">
            <a:spLocks/>
          </p:cNvSpPr>
          <p:nvPr/>
        </p:nvSpPr>
        <p:spPr>
          <a:xfrm>
            <a:off x="2968116" y="1457471"/>
            <a:ext cx="9981121" cy="1320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2400" dirty="0"/>
              <a:t>Eerst oefenen…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799983-40D5-6DBB-0D66-A0C8322512EC}"/>
              </a:ext>
            </a:extLst>
          </p:cNvPr>
          <p:cNvSpPr txBox="1">
            <a:spLocks/>
          </p:cNvSpPr>
          <p:nvPr/>
        </p:nvSpPr>
        <p:spPr>
          <a:xfrm>
            <a:off x="8148534" y="3886651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eigen project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760A2C81-7226-B94E-99DE-21412F588DEC}"/>
              </a:ext>
            </a:extLst>
          </p:cNvPr>
          <p:cNvSpPr/>
          <p:nvPr/>
        </p:nvSpPr>
        <p:spPr>
          <a:xfrm>
            <a:off x="3006893" y="3379501"/>
            <a:ext cx="1752600" cy="7550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F93E146-1ED5-4E1D-6806-41BC578F9E92}"/>
              </a:ext>
            </a:extLst>
          </p:cNvPr>
          <p:cNvSpPr txBox="1">
            <a:spLocks/>
          </p:cNvSpPr>
          <p:nvPr/>
        </p:nvSpPr>
        <p:spPr>
          <a:xfrm>
            <a:off x="3055168" y="3243457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 err="1">
                <a:solidFill>
                  <a:srgbClr val="262626"/>
                </a:solidFill>
              </a:rPr>
              <a:t>Relatics</a:t>
            </a:r>
            <a:endParaRPr lang="nl-NL" sz="1400" dirty="0">
              <a:solidFill>
                <a:srgbClr val="262626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A738E7-BD22-83EF-66A6-6A8CEBE9A36F}"/>
              </a:ext>
            </a:extLst>
          </p:cNvPr>
          <p:cNvSpPr txBox="1">
            <a:spLocks/>
          </p:cNvSpPr>
          <p:nvPr/>
        </p:nvSpPr>
        <p:spPr>
          <a:xfrm>
            <a:off x="5371265" y="3433591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D37A41D-82BC-8311-ED02-5308AC244CE2}"/>
              </a:ext>
            </a:extLst>
          </p:cNvPr>
          <p:cNvSpPr/>
          <p:nvPr/>
        </p:nvSpPr>
        <p:spPr>
          <a:xfrm>
            <a:off x="5171664" y="3406363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763E377-08CA-268E-4B94-241C571CCCCD}"/>
              </a:ext>
            </a:extLst>
          </p:cNvPr>
          <p:cNvSpPr txBox="1">
            <a:spLocks/>
          </p:cNvSpPr>
          <p:nvPr/>
        </p:nvSpPr>
        <p:spPr>
          <a:xfrm>
            <a:off x="5219939" y="3314602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‘oefenproject’</a:t>
            </a: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78D71E39-2179-61A1-1A5F-7F2E1038BA8D}"/>
              </a:ext>
            </a:extLst>
          </p:cNvPr>
          <p:cNvSpPr/>
          <p:nvPr/>
        </p:nvSpPr>
        <p:spPr>
          <a:xfrm>
            <a:off x="5171664" y="4438404"/>
            <a:ext cx="1752600" cy="8494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E44814D-15DE-9888-D4E3-D2AC8E7C5D74}"/>
              </a:ext>
            </a:extLst>
          </p:cNvPr>
          <p:cNvSpPr txBox="1">
            <a:spLocks/>
          </p:cNvSpPr>
          <p:nvPr/>
        </p:nvSpPr>
        <p:spPr>
          <a:xfrm>
            <a:off x="5219939" y="4291463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‘oefenproject’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ED84BFF-BAAB-9ACC-4431-987CC09A4D31}"/>
              </a:ext>
            </a:extLst>
          </p:cNvPr>
          <p:cNvSpPr/>
          <p:nvPr/>
        </p:nvSpPr>
        <p:spPr>
          <a:xfrm>
            <a:off x="3006893" y="4482688"/>
            <a:ext cx="1752600" cy="7550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826A71D-EA72-3CD5-E9F2-EAF0F20EEB38}"/>
              </a:ext>
            </a:extLst>
          </p:cNvPr>
          <p:cNvSpPr txBox="1">
            <a:spLocks/>
          </p:cNvSpPr>
          <p:nvPr/>
        </p:nvSpPr>
        <p:spPr>
          <a:xfrm>
            <a:off x="3055168" y="4346644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 err="1">
                <a:solidFill>
                  <a:srgbClr val="262626"/>
                </a:solidFill>
              </a:rPr>
              <a:t>Dalux</a:t>
            </a:r>
            <a:endParaRPr lang="nl-NL" sz="14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81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Aanmelding platform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61852F2B-F0F3-9DA0-33BF-A69CAC97DAA9}"/>
              </a:ext>
            </a:extLst>
          </p:cNvPr>
          <p:cNvSpPr/>
          <p:nvPr/>
        </p:nvSpPr>
        <p:spPr>
          <a:xfrm>
            <a:off x="3888755" y="2974689"/>
            <a:ext cx="1752600" cy="7550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CAE627-D59A-B42C-7B32-47A0B14D61FE}"/>
              </a:ext>
            </a:extLst>
          </p:cNvPr>
          <p:cNvSpPr txBox="1">
            <a:spLocks/>
          </p:cNvSpPr>
          <p:nvPr/>
        </p:nvSpPr>
        <p:spPr>
          <a:xfrm>
            <a:off x="3937030" y="2838645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 err="1">
                <a:solidFill>
                  <a:srgbClr val="262626"/>
                </a:solidFill>
              </a:rPr>
              <a:t>Relatics</a:t>
            </a:r>
            <a:endParaRPr lang="nl-NL" sz="1400" dirty="0">
              <a:solidFill>
                <a:srgbClr val="262626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19375B-9E8F-B75D-B25D-497054C100D3}"/>
              </a:ext>
            </a:extLst>
          </p:cNvPr>
          <p:cNvSpPr txBox="1">
            <a:spLocks/>
          </p:cNvSpPr>
          <p:nvPr/>
        </p:nvSpPr>
        <p:spPr>
          <a:xfrm>
            <a:off x="6253127" y="3028779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E5F40E6-DB75-3E84-D151-A9BF63986B0B}"/>
              </a:ext>
            </a:extLst>
          </p:cNvPr>
          <p:cNvSpPr/>
          <p:nvPr/>
        </p:nvSpPr>
        <p:spPr>
          <a:xfrm>
            <a:off x="6053526" y="3001551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029B6E-F5D5-DB9A-1C0A-4634B998F55C}"/>
              </a:ext>
            </a:extLst>
          </p:cNvPr>
          <p:cNvSpPr txBox="1">
            <a:spLocks/>
          </p:cNvSpPr>
          <p:nvPr/>
        </p:nvSpPr>
        <p:spPr>
          <a:xfrm>
            <a:off x="6101801" y="2909790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‘oefenproject’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739B5C-F9B3-65B5-068C-4AA4F065EAF1}"/>
              </a:ext>
            </a:extLst>
          </p:cNvPr>
          <p:cNvSpPr txBox="1">
            <a:spLocks/>
          </p:cNvSpPr>
          <p:nvPr/>
        </p:nvSpPr>
        <p:spPr>
          <a:xfrm>
            <a:off x="8308379" y="3024815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eigen casus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A5BD123-9C4C-68C8-D7FA-693386E1853A}"/>
              </a:ext>
            </a:extLst>
          </p:cNvPr>
          <p:cNvSpPr/>
          <p:nvPr/>
        </p:nvSpPr>
        <p:spPr>
          <a:xfrm>
            <a:off x="8108778" y="2997587"/>
            <a:ext cx="1752600" cy="68072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F1DF092E-0787-4720-0DC6-5A3632B91A19}"/>
              </a:ext>
            </a:extLst>
          </p:cNvPr>
          <p:cNvSpPr/>
          <p:nvPr/>
        </p:nvSpPr>
        <p:spPr>
          <a:xfrm>
            <a:off x="6053526" y="4033592"/>
            <a:ext cx="1752600" cy="8494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FC0233-1FEA-3CB9-114B-54971B2080DE}"/>
              </a:ext>
            </a:extLst>
          </p:cNvPr>
          <p:cNvSpPr txBox="1">
            <a:spLocks/>
          </p:cNvSpPr>
          <p:nvPr/>
        </p:nvSpPr>
        <p:spPr>
          <a:xfrm>
            <a:off x="6101801" y="3886651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‘oefenproject’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72737F3F-5C60-B2FD-9FD0-08DF2782F29C}"/>
              </a:ext>
            </a:extLst>
          </p:cNvPr>
          <p:cNvSpPr/>
          <p:nvPr/>
        </p:nvSpPr>
        <p:spPr>
          <a:xfrm>
            <a:off x="3888755" y="4077876"/>
            <a:ext cx="1752600" cy="7550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206C81-F87B-1172-47DF-6F6AF8B55B0F}"/>
              </a:ext>
            </a:extLst>
          </p:cNvPr>
          <p:cNvSpPr txBox="1">
            <a:spLocks/>
          </p:cNvSpPr>
          <p:nvPr/>
        </p:nvSpPr>
        <p:spPr>
          <a:xfrm>
            <a:off x="3937030" y="3941832"/>
            <a:ext cx="1656050" cy="684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 err="1">
                <a:solidFill>
                  <a:srgbClr val="262626"/>
                </a:solidFill>
              </a:rPr>
              <a:t>Dalux</a:t>
            </a:r>
            <a:endParaRPr lang="nl-NL" sz="1400" dirty="0">
              <a:solidFill>
                <a:srgbClr val="262626"/>
              </a:solidFill>
            </a:endParaRPr>
          </a:p>
        </p:txBody>
      </p:sp>
      <p:pic>
        <p:nvPicPr>
          <p:cNvPr id="23" name="Graphic 22" descr="Webontwerp silhouet">
            <a:extLst>
              <a:ext uri="{FF2B5EF4-FFF2-40B4-BE49-F238E27FC236}">
                <a16:creationId xmlns:a16="http://schemas.microsoft.com/office/drawing/2014/main" id="{DD058ED5-323C-DCF9-A6C3-65E6C9ED1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6636" y="2909790"/>
            <a:ext cx="1849868" cy="1849868"/>
          </a:xfrm>
          <a:prstGeom prst="rect">
            <a:avLst/>
          </a:prstGeom>
        </p:spPr>
      </p:pic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F0CE3FB1-1E19-BE71-C2EA-A476476F9CEE}"/>
              </a:ext>
            </a:extLst>
          </p:cNvPr>
          <p:cNvSpPr/>
          <p:nvPr/>
        </p:nvSpPr>
        <p:spPr>
          <a:xfrm>
            <a:off x="8098534" y="4033592"/>
            <a:ext cx="1752600" cy="84949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04EFA4-FDF4-946A-C6EF-4E0D2470D819}"/>
              </a:ext>
            </a:extLst>
          </p:cNvPr>
          <p:cNvSpPr txBox="1">
            <a:spLocks/>
          </p:cNvSpPr>
          <p:nvPr/>
        </p:nvSpPr>
        <p:spPr>
          <a:xfrm>
            <a:off x="8148534" y="3886651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eigen project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3E6DC70-FB04-3A55-046F-4FB14E390E79}"/>
              </a:ext>
            </a:extLst>
          </p:cNvPr>
          <p:cNvSpPr txBox="1">
            <a:spLocks/>
          </p:cNvSpPr>
          <p:nvPr/>
        </p:nvSpPr>
        <p:spPr>
          <a:xfrm>
            <a:off x="8143412" y="2753767"/>
            <a:ext cx="1656050" cy="8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NL" sz="1400" dirty="0">
                <a:solidFill>
                  <a:schemeClr val="bg1"/>
                </a:solidFill>
              </a:rPr>
              <a:t>Toegang tot eigen project</a:t>
            </a:r>
          </a:p>
        </p:txBody>
      </p:sp>
    </p:spTree>
    <p:extLst>
      <p:ext uri="{BB962C8B-B14F-4D97-AF65-F5344CB8AC3E}">
        <p14:creationId xmlns:p14="http://schemas.microsoft.com/office/powerpoint/2010/main" val="185643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D78B-10A7-97C2-6AF9-C65E4533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 fontScale="90000"/>
          </a:bodyPr>
          <a:lstStyle/>
          <a:p>
            <a:r>
              <a:rPr lang="nl-NL" dirty="0"/>
              <a:t>Data </a:t>
            </a:r>
            <a:r>
              <a:rPr lang="nl-NL" dirty="0" err="1"/>
              <a:t>driven</a:t>
            </a:r>
            <a:r>
              <a:rPr lang="nl-NL" dirty="0"/>
              <a:t> kwaliteitszorg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4" name="Graphic 3" descr="List outline">
            <a:extLst>
              <a:ext uri="{FF2B5EF4-FFF2-40B4-BE49-F238E27FC236}">
                <a16:creationId xmlns:a16="http://schemas.microsoft.com/office/drawing/2014/main" id="{E6C8601F-610C-7F4A-291A-28BBFCCBF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1192" y="1862594"/>
            <a:ext cx="3194595" cy="319459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E8C7F5-0995-F0D3-45EE-8A1B3DD5BC86}"/>
              </a:ext>
            </a:extLst>
          </p:cNvPr>
          <p:cNvSpPr txBox="1">
            <a:spLocks/>
          </p:cNvSpPr>
          <p:nvPr/>
        </p:nvSpPr>
        <p:spPr>
          <a:xfrm>
            <a:off x="4241829" y="2340864"/>
            <a:ext cx="701900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Data-gedreven processen </a:t>
            </a:r>
          </a:p>
          <a:p>
            <a:endParaRPr lang="nl-NL" dirty="0"/>
          </a:p>
          <a:p>
            <a:r>
              <a:rPr lang="nl-NL" dirty="0"/>
              <a:t>Vervolg uiteenzetting opdracht</a:t>
            </a:r>
          </a:p>
          <a:p>
            <a:endParaRPr lang="nl-NL" dirty="0"/>
          </a:p>
          <a:p>
            <a:r>
              <a:rPr lang="nl-NL" dirty="0"/>
              <a:t>Groepssamenstellingen</a:t>
            </a:r>
          </a:p>
          <a:p>
            <a:endParaRPr lang="nl-NL" dirty="0"/>
          </a:p>
          <a:p>
            <a:r>
              <a:rPr lang="nl-NL" dirty="0"/>
              <a:t>Acties/bestuderen</a:t>
            </a:r>
          </a:p>
        </p:txBody>
      </p:sp>
    </p:spTree>
    <p:extLst>
      <p:ext uri="{BB962C8B-B14F-4D97-AF65-F5344CB8AC3E}">
        <p14:creationId xmlns:p14="http://schemas.microsoft.com/office/powerpoint/2010/main" val="261494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0406-A055-1F42-1848-2E9D2B39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 err="1"/>
              <a:t>Groepsamenstellingen</a:t>
            </a:r>
            <a:endParaRPr lang="nl-NL" dirty="0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B8A38-855C-12B0-8D48-4868DA7B9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29" y="2340864"/>
            <a:ext cx="7019005" cy="3634486"/>
          </a:xfrm>
        </p:spPr>
        <p:txBody>
          <a:bodyPr>
            <a:normAutofit/>
          </a:bodyPr>
          <a:lstStyle/>
          <a:p>
            <a:r>
              <a:rPr lang="nl-NL" dirty="0"/>
              <a:t>Groepen max. 2 personen</a:t>
            </a:r>
          </a:p>
        </p:txBody>
      </p:sp>
      <p:pic>
        <p:nvPicPr>
          <p:cNvPr id="8" name="Graphic 7" descr="Netwerk met effen opvulling">
            <a:extLst>
              <a:ext uri="{FF2B5EF4-FFF2-40B4-BE49-F238E27FC236}">
                <a16:creationId xmlns:a16="http://schemas.microsoft.com/office/drawing/2014/main" id="{07551703-B420-FB2A-A900-99F951F1A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455" y="2189906"/>
            <a:ext cx="2539970" cy="25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3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AD069-3EE1-B5CF-1AB6-51431406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Zelfstudie / acties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5" name="Graphic 4" descr="Laptop outline">
            <a:extLst>
              <a:ext uri="{FF2B5EF4-FFF2-40B4-BE49-F238E27FC236}">
                <a16:creationId xmlns:a16="http://schemas.microsoft.com/office/drawing/2014/main" id="{A50132F9-A24F-CA65-E47E-EF3B2D5D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192" y="1862594"/>
            <a:ext cx="3194595" cy="31945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D2D13-9162-4713-14DD-8A080DF20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29" y="2340864"/>
            <a:ext cx="7019005" cy="3634486"/>
          </a:xfrm>
        </p:spPr>
        <p:txBody>
          <a:bodyPr>
            <a:normAutofit/>
          </a:bodyPr>
          <a:lstStyle/>
          <a:p>
            <a:r>
              <a:rPr lang="nl-NL" dirty="0"/>
              <a:t>Zelf projectvoorstel inbrengen/inventariseren</a:t>
            </a:r>
          </a:p>
          <a:p>
            <a:r>
              <a:rPr lang="nl-NL" dirty="0"/>
              <a:t>Oefenen met </a:t>
            </a:r>
            <a:r>
              <a:rPr lang="nl-NL" dirty="0" err="1"/>
              <a:t>Dalux</a:t>
            </a:r>
            <a:r>
              <a:rPr lang="nl-NL" dirty="0"/>
              <a:t> app in een reeds ingerichte omgeving met project</a:t>
            </a:r>
          </a:p>
          <a:p>
            <a:r>
              <a:rPr lang="nl-NL" dirty="0"/>
              <a:t>Oefenen met </a:t>
            </a:r>
            <a:r>
              <a:rPr lang="nl-NL" dirty="0" err="1"/>
              <a:t>Relatics</a:t>
            </a:r>
            <a:r>
              <a:rPr lang="nl-NL" dirty="0"/>
              <a:t> app in reeds ingerichte omgeving met een project</a:t>
            </a:r>
          </a:p>
          <a:p>
            <a:r>
              <a:rPr lang="nl-NL" dirty="0"/>
              <a:t>Aanzet tot opzetten ‘eisen-boom’ en of controlelijsten. </a:t>
            </a:r>
          </a:p>
          <a:p>
            <a:pPr lvl="1"/>
            <a:r>
              <a:rPr lang="nl-NL" dirty="0"/>
              <a:t>B.v. welke eisen hangen vast aan een ‘ruimte’ </a:t>
            </a:r>
          </a:p>
          <a:p>
            <a:pPr lvl="1"/>
            <a:r>
              <a:rPr lang="nl-NL" dirty="0"/>
              <a:t>Maak eisen specifiek (wanneer is de eis behaald? Hoe aantonen?</a:t>
            </a:r>
          </a:p>
        </p:txBody>
      </p:sp>
    </p:spTree>
    <p:extLst>
      <p:ext uri="{BB962C8B-B14F-4D97-AF65-F5344CB8AC3E}">
        <p14:creationId xmlns:p14="http://schemas.microsoft.com/office/powerpoint/2010/main" val="427612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D78B-10A7-97C2-6AF9-C65E4533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950170" cy="1188720"/>
          </a:xfrm>
        </p:spPr>
        <p:txBody>
          <a:bodyPr>
            <a:normAutofit/>
          </a:bodyPr>
          <a:lstStyle/>
          <a:p>
            <a:r>
              <a:rPr lang="nl-NL" dirty="0"/>
              <a:t>Data </a:t>
            </a:r>
            <a:r>
              <a:rPr lang="nl-NL" dirty="0" err="1"/>
              <a:t>driven</a:t>
            </a:r>
            <a:r>
              <a:rPr lang="nl-NL" dirty="0"/>
              <a:t> –inventarisatie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C6482-B99C-6AA7-7341-B5AC6851C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30" y="2521358"/>
            <a:ext cx="7950171" cy="3634486"/>
          </a:xfrm>
        </p:spPr>
        <p:txBody>
          <a:bodyPr>
            <a:normAutofit/>
          </a:bodyPr>
          <a:lstStyle/>
          <a:p>
            <a:r>
              <a:rPr lang="nl-NL" dirty="0"/>
              <a:t>Verkenning van voorbeelden van data-</a:t>
            </a:r>
            <a:r>
              <a:rPr lang="nl-NL" dirty="0" err="1"/>
              <a:t>driven</a:t>
            </a:r>
            <a:r>
              <a:rPr lang="nl-NL" dirty="0"/>
              <a:t> ‘processen’ in de bouw en </a:t>
            </a:r>
            <a:r>
              <a:rPr lang="nl-NL" dirty="0" err="1"/>
              <a:t>gww</a:t>
            </a:r>
            <a:r>
              <a:rPr lang="nl-NL" dirty="0"/>
              <a:t>-sector (15 minuten) 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Maak groepen (CT 3 of 4 personen, BK 4 of 5 personen) </a:t>
            </a:r>
          </a:p>
          <a:p>
            <a:r>
              <a:rPr lang="nl-NL" dirty="0"/>
              <a:t>Leg digitaal vast in gedeeld MIRO board – groep 1 t/m 6</a:t>
            </a:r>
          </a:p>
          <a:p>
            <a:r>
              <a:rPr lang="nl-NL" dirty="0"/>
              <a:t>Geef per board aan de deelnemers (CT1 t/m CT3, BK1 t/m BK3)</a:t>
            </a:r>
          </a:p>
          <a:p>
            <a:r>
              <a:rPr lang="nl-NL" dirty="0"/>
              <a:t>Beschrijf en voorzie van relevante links, afbeeldingen, video’s 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Graphic 5" descr="Brainstormgroep silhouet">
            <a:extLst>
              <a:ext uri="{FF2B5EF4-FFF2-40B4-BE49-F238E27FC236}">
                <a16:creationId xmlns:a16="http://schemas.microsoft.com/office/drawing/2014/main" id="{23956F8B-D21D-3C72-7CEC-EE95A5A13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793" y="2063195"/>
            <a:ext cx="2793392" cy="279339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4BBCFEE-059A-C49D-A352-B411122E5BC7}"/>
              </a:ext>
            </a:extLst>
          </p:cNvPr>
          <p:cNvSpPr txBox="1"/>
          <p:nvPr/>
        </p:nvSpPr>
        <p:spPr>
          <a:xfrm>
            <a:off x="4570357" y="5636862"/>
            <a:ext cx="60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5"/>
              </a:rPr>
              <a:t>Link naar </a:t>
            </a:r>
            <a:r>
              <a:rPr lang="nl-NL" dirty="0" err="1">
                <a:hlinkClick r:id="rId5"/>
              </a:rPr>
              <a:t>Miro</a:t>
            </a:r>
            <a:r>
              <a:rPr lang="nl-NL" dirty="0">
                <a:hlinkClick r:id="rId5"/>
              </a:rPr>
              <a:t> board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211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D78B-10A7-97C2-6AF9-C65E4533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8726684" cy="1188720"/>
          </a:xfrm>
        </p:spPr>
        <p:txBody>
          <a:bodyPr>
            <a:normAutofit/>
          </a:bodyPr>
          <a:lstStyle/>
          <a:p>
            <a:r>
              <a:rPr lang="nl-NL" dirty="0"/>
              <a:t>Data </a:t>
            </a:r>
            <a:r>
              <a:rPr lang="nl-NL" dirty="0" err="1"/>
              <a:t>driven</a:t>
            </a:r>
            <a:r>
              <a:rPr lang="nl-NL" dirty="0"/>
              <a:t> –terugkoppeling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C6482-B99C-6AA7-7341-B5AC6851C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30" y="2521358"/>
            <a:ext cx="7950171" cy="3634486"/>
          </a:xfrm>
        </p:spPr>
        <p:txBody>
          <a:bodyPr>
            <a:normAutofit/>
          </a:bodyPr>
          <a:lstStyle/>
          <a:p>
            <a:r>
              <a:rPr lang="nl-NL" dirty="0"/>
              <a:t>Verkenning van voorbeelden van data-</a:t>
            </a:r>
            <a:r>
              <a:rPr lang="nl-NL" dirty="0" err="1"/>
              <a:t>driven</a:t>
            </a:r>
            <a:r>
              <a:rPr lang="nl-NL" dirty="0"/>
              <a:t> ‘processen’ in de bouw en </a:t>
            </a:r>
            <a:r>
              <a:rPr lang="nl-NL" dirty="0" err="1"/>
              <a:t>gww</a:t>
            </a:r>
            <a:r>
              <a:rPr lang="nl-NL" dirty="0"/>
              <a:t>-sector -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2 teams presenteren kort hun bevindingen (5 min. per groep) 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4BBCFEE-059A-C49D-A352-B411122E5BC7}"/>
              </a:ext>
            </a:extLst>
          </p:cNvPr>
          <p:cNvSpPr txBox="1"/>
          <p:nvPr/>
        </p:nvSpPr>
        <p:spPr>
          <a:xfrm>
            <a:off x="4570357" y="5636862"/>
            <a:ext cx="60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Link naar </a:t>
            </a:r>
            <a:r>
              <a:rPr lang="nl-NL" dirty="0" err="1">
                <a:hlinkClick r:id="rId3"/>
              </a:rPr>
              <a:t>Miro</a:t>
            </a:r>
            <a:r>
              <a:rPr lang="nl-NL" dirty="0">
                <a:hlinkClick r:id="rId3"/>
              </a:rPr>
              <a:t> board</a:t>
            </a:r>
            <a:endParaRPr lang="nl-NL" dirty="0"/>
          </a:p>
        </p:txBody>
      </p:sp>
      <p:pic>
        <p:nvPicPr>
          <p:cNvPr id="5" name="Graphic 4" descr="Docent silhouet">
            <a:extLst>
              <a:ext uri="{FF2B5EF4-FFF2-40B4-BE49-F238E27FC236}">
                <a16:creationId xmlns:a16="http://schemas.microsoft.com/office/drawing/2014/main" id="{732D6BF5-D420-C5CE-6ED2-87E8687C7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615" y="2521358"/>
            <a:ext cx="2708701" cy="27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6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6D78B-10A7-97C2-6AF9-C65E4533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>
            <a:normAutofit/>
          </a:bodyPr>
          <a:lstStyle/>
          <a:p>
            <a:r>
              <a:rPr lang="nl-NL" dirty="0"/>
              <a:t>Waarom Data gedreven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C6482-B99C-6AA7-7341-B5AC6851C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29" y="2340864"/>
            <a:ext cx="7019005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O.a.: </a:t>
            </a:r>
          </a:p>
          <a:p>
            <a:r>
              <a:rPr lang="nl-NL" dirty="0"/>
              <a:t>Data gebruiken voor creëren van inzichten (voorkomen, voorspellen) </a:t>
            </a:r>
          </a:p>
          <a:p>
            <a:r>
              <a:rPr lang="nl-NL" dirty="0"/>
              <a:t>Minimaliseren van beslissingen o.b.v. meningen</a:t>
            </a:r>
          </a:p>
          <a:p>
            <a:r>
              <a:rPr lang="nl-NL" dirty="0"/>
              <a:t>Verbeteren van besluitvorming </a:t>
            </a:r>
          </a:p>
          <a:p>
            <a:r>
              <a:rPr lang="nl-NL" dirty="0"/>
              <a:t>Verbeteren communicatie en samenwerking </a:t>
            </a:r>
          </a:p>
          <a:p>
            <a:r>
              <a:rPr lang="nl-NL" dirty="0"/>
              <a:t>Efficiëntie en kostenbesparing</a:t>
            </a:r>
          </a:p>
          <a:p>
            <a:r>
              <a:rPr lang="nl-NL" dirty="0"/>
              <a:t>Kwaliteitsborging</a:t>
            </a:r>
          </a:p>
          <a:p>
            <a:r>
              <a:rPr lang="nl-NL" dirty="0"/>
              <a:t>Optimalisatie van ontwerp- en bouwprocessen 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Graphic 5" descr="Vraagteken met effen opvulling">
            <a:extLst>
              <a:ext uri="{FF2B5EF4-FFF2-40B4-BE49-F238E27FC236}">
                <a16:creationId xmlns:a16="http://schemas.microsoft.com/office/drawing/2014/main" id="{AF07D55E-6961-5451-648F-08615AB96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1166" y="2102572"/>
            <a:ext cx="2409198" cy="24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3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3" name="500464_3d Object Joints Reforming_By_Cameron_Perry_Artlist_HD">
            <a:hlinkClick r:id="" action="ppaction://media"/>
            <a:extLst>
              <a:ext uri="{FF2B5EF4-FFF2-40B4-BE49-F238E27FC236}">
                <a16:creationId xmlns:a16="http://schemas.microsoft.com/office/drawing/2014/main" id="{6389F420-126B-59E8-6F37-7258F0DDE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01A160F-E184-123A-991B-FD2D242AFA29}"/>
              </a:ext>
            </a:extLst>
          </p:cNvPr>
          <p:cNvSpPr/>
          <p:nvPr/>
        </p:nvSpPr>
        <p:spPr>
          <a:xfrm>
            <a:off x="3628571" y="2641600"/>
            <a:ext cx="4855029" cy="1451429"/>
          </a:xfrm>
          <a:prstGeom prst="roundRect">
            <a:avLst/>
          </a:prstGeom>
          <a:solidFill>
            <a:srgbClr val="1C23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A3F5B-A55C-2703-3C01-56B569844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6677" y="1539002"/>
            <a:ext cx="3511233" cy="3779995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Data </a:t>
            </a:r>
            <a:r>
              <a:rPr lang="nl-NL" dirty="0" err="1">
                <a:solidFill>
                  <a:schemeClr val="tx1"/>
                </a:solidFill>
              </a:rPr>
              <a:t>Driven</a:t>
            </a:r>
            <a:r>
              <a:rPr lang="nl-NL" dirty="0">
                <a:solidFill>
                  <a:schemeClr val="tx1"/>
                </a:solidFill>
              </a:rPr>
              <a:t> Voorbeelden</a:t>
            </a:r>
          </a:p>
        </p:txBody>
      </p:sp>
    </p:spTree>
    <p:extLst>
      <p:ext uri="{BB962C8B-B14F-4D97-AF65-F5344CB8AC3E}">
        <p14:creationId xmlns:p14="http://schemas.microsoft.com/office/powerpoint/2010/main" val="4236206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9" name="Onlinemedia 8" title="Digital Twin Bridge Saves Real-World Sibling">
            <a:hlinkClick r:id="" action="ppaction://media"/>
            <a:extLst>
              <a:ext uri="{FF2B5EF4-FFF2-40B4-BE49-F238E27FC236}">
                <a16:creationId xmlns:a16="http://schemas.microsoft.com/office/drawing/2014/main" id="{E9F65BC3-B946-7AB0-DDC4-9B79EC3B35F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45584"/>
            <a:ext cx="12217746" cy="690358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E1E639-00F8-BEA3-9B19-7CF96A6F92CA}"/>
              </a:ext>
            </a:extLst>
          </p:cNvPr>
          <p:cNvSpPr txBox="1">
            <a:spLocks/>
          </p:cNvSpPr>
          <p:nvPr/>
        </p:nvSpPr>
        <p:spPr>
          <a:xfrm>
            <a:off x="4019579" y="5494400"/>
            <a:ext cx="701900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endParaRPr lang="nl-NL" dirty="0"/>
          </a:p>
          <a:p>
            <a:pPr marL="0" indent="0">
              <a:buFont typeface="Wingdings 2" panose="05020102010507070707" pitchFamily="18" charset="2"/>
              <a:buNone/>
            </a:pPr>
            <a:endParaRPr lang="nl-NL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780573F-4B53-6E80-4717-3CD33A4AC2A0}"/>
              </a:ext>
            </a:extLst>
          </p:cNvPr>
          <p:cNvSpPr txBox="1">
            <a:spLocks/>
          </p:cNvSpPr>
          <p:nvPr/>
        </p:nvSpPr>
        <p:spPr>
          <a:xfrm>
            <a:off x="8280429" y="5176265"/>
            <a:ext cx="701900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100" dirty="0">
                <a:solidFill>
                  <a:schemeClr val="bg1"/>
                </a:solidFill>
              </a:rPr>
              <a:t>https://youtu.be/b6heGJknCvw?si=Hy0Rtx7z21BBvUeT</a:t>
            </a:r>
          </a:p>
          <a:p>
            <a:endParaRPr lang="nl-NL" dirty="0"/>
          </a:p>
          <a:p>
            <a:pPr marL="0" indent="0">
              <a:buFont typeface="Wingdings 2" panose="05020102010507070707" pitchFamily="18" charset="2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13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4" name="Onlinemedia 3" title="Sluissimulator 3e kolk Prinses Beatrixsluis">
            <a:hlinkClick r:id="" action="ppaction://media"/>
            <a:extLst>
              <a:ext uri="{FF2B5EF4-FFF2-40B4-BE49-F238E27FC236}">
                <a16:creationId xmlns:a16="http://schemas.microsoft.com/office/drawing/2014/main" id="{64E52D83-341A-CBDA-7ACC-109BC12E67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73" y="0"/>
            <a:ext cx="12138054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47A041-BCD0-9C66-77E0-FA9F0F6255AD}"/>
              </a:ext>
            </a:extLst>
          </p:cNvPr>
          <p:cNvSpPr txBox="1">
            <a:spLocks/>
          </p:cNvSpPr>
          <p:nvPr/>
        </p:nvSpPr>
        <p:spPr>
          <a:xfrm>
            <a:off x="8042147" y="4966715"/>
            <a:ext cx="701900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>
                <a:solidFill>
                  <a:schemeClr val="bg1"/>
                </a:solidFill>
              </a:rPr>
              <a:t>https://youtu.be/oiBZvBeIV84?si=g9qxHnrb3k-8vrGO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9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47A041-BCD0-9C66-77E0-FA9F0F6255AD}"/>
              </a:ext>
            </a:extLst>
          </p:cNvPr>
          <p:cNvSpPr txBox="1">
            <a:spLocks/>
          </p:cNvSpPr>
          <p:nvPr/>
        </p:nvSpPr>
        <p:spPr>
          <a:xfrm>
            <a:off x="8042147" y="4966715"/>
            <a:ext cx="701900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>
                <a:solidFill>
                  <a:schemeClr val="bg1"/>
                </a:solidFill>
              </a:rPr>
              <a:t>https://youtu.be/oiBZvBeIV84?si=g9qxHnrb3k-8vrGO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nl-N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DE4A15-DB5E-9D71-7D84-2DDBEA5D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81" y="0"/>
            <a:ext cx="777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357C82-CD57-E213-8BC5-FE3691810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7"/>
          <a:stretch/>
        </p:blipFill>
        <p:spPr bwMode="auto">
          <a:xfrm>
            <a:off x="0" y="0"/>
            <a:ext cx="6476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9045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LeftStep">
      <a:dk1>
        <a:srgbClr val="000000"/>
      </a:dk1>
      <a:lt1>
        <a:srgbClr val="FFFFFF"/>
      </a:lt1>
      <a:dk2>
        <a:srgbClr val="41242B"/>
      </a:dk2>
      <a:lt2>
        <a:srgbClr val="E2E4E8"/>
      </a:lt2>
      <a:accent1>
        <a:srgbClr val="B69D7A"/>
      </a:accent1>
      <a:accent2>
        <a:srgbClr val="BA897F"/>
      </a:accent2>
      <a:accent3>
        <a:srgbClr val="C4929E"/>
      </a:accent3>
      <a:accent4>
        <a:srgbClr val="BA7FA6"/>
      </a:accent4>
      <a:accent5>
        <a:srgbClr val="C193C5"/>
      </a:accent5>
      <a:accent6>
        <a:srgbClr val="9D7FBA"/>
      </a:accent6>
      <a:hlink>
        <a:srgbClr val="6582AC"/>
      </a:hlink>
      <a:folHlink>
        <a:srgbClr val="7F7F7F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57d727-5b45-4200-a5c2-44cf58fa7c2a" xsi:nil="true"/>
    <lcf76f155ced4ddcb4097134ff3c332f xmlns="efad9382-f397-43e4-a601-c46dd85e0492">
      <Terms xmlns="http://schemas.microsoft.com/office/infopath/2007/PartnerControls"/>
    </lcf76f155ced4ddcb4097134ff3c332f>
    <SharedWithUsers xmlns="5657d727-5b45-4200-a5c2-44cf58fa7c2a">
      <UserInfo>
        <DisplayName>Vlaar, Ramon</DisplayName>
        <AccountId>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77975B30AC34395A3603570D5A8F9" ma:contentTypeVersion="15" ma:contentTypeDescription="Een nieuw document maken." ma:contentTypeScope="" ma:versionID="5ea6caa3c5694bf265dbd29ac7e20694">
  <xsd:schema xmlns:xsd="http://www.w3.org/2001/XMLSchema" xmlns:xs="http://www.w3.org/2001/XMLSchema" xmlns:p="http://schemas.microsoft.com/office/2006/metadata/properties" xmlns:ns2="efad9382-f397-43e4-a601-c46dd85e0492" xmlns:ns3="5657d727-5b45-4200-a5c2-44cf58fa7c2a" targetNamespace="http://schemas.microsoft.com/office/2006/metadata/properties" ma:root="true" ma:fieldsID="ca556b30bda1b8e5cf966fd56367a984" ns2:_="" ns3:_="">
    <xsd:import namespace="efad9382-f397-43e4-a601-c46dd85e0492"/>
    <xsd:import namespace="5657d727-5b45-4200-a5c2-44cf58fa7c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ad9382-f397-43e4-a601-c46dd85e04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e1deb850-17ec-4b8a-aecf-a78547dbc8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7d727-5b45-4200-a5c2-44cf58fa7c2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0f16348-cfeb-4888-8635-b62b2dd4f194}" ma:internalName="TaxCatchAll" ma:showField="CatchAllData" ma:web="5657d727-5b45-4200-a5c2-44cf58fa7c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95E796-61C1-4B1C-BD39-3E785C02CB5A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5ce75d93-15bf-41cc-81d0-23d708fec73d"/>
    <ds:schemaRef ds:uri="http://schemas.microsoft.com/office/2006/metadata/properties"/>
    <ds:schemaRef ds:uri="808edbbe-59f4-4034-aadd-079c4d525666"/>
    <ds:schemaRef ds:uri="http://purl.org/dc/terms/"/>
    <ds:schemaRef ds:uri="09fd4f44-d52f-4800-b42b-bd599953b73d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C1804E-6091-4BCB-9C56-7109767D7F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93C239-55F4-4595-B1B5-42445FBFD819}"/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856</Words>
  <Application>Microsoft Office PowerPoint</Application>
  <PresentationFormat>Breedbeeld</PresentationFormat>
  <Paragraphs>171</Paragraphs>
  <Slides>21</Slides>
  <Notes>19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Calibri</vt:lpstr>
      <vt:lpstr>Gill Sans MT</vt:lpstr>
      <vt:lpstr>Univers</vt:lpstr>
      <vt:lpstr>Univers Condensed</vt:lpstr>
      <vt:lpstr>Wingdings 2</vt:lpstr>
      <vt:lpstr>DividendVTI</vt:lpstr>
      <vt:lpstr>Data Driven kwaliteitzorg</vt:lpstr>
      <vt:lpstr>Data driven kwaliteitszorg</vt:lpstr>
      <vt:lpstr>Data driven –inventarisatie</vt:lpstr>
      <vt:lpstr>Data driven –terugkoppeling</vt:lpstr>
      <vt:lpstr>Waarom Data gedreven </vt:lpstr>
      <vt:lpstr>Data Driven Voorbeelden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Break</vt:lpstr>
      <vt:lpstr>Uiteenzetting opdracht</vt:lpstr>
      <vt:lpstr>Uiteenzetting opdracht</vt:lpstr>
      <vt:lpstr>Uiteenzetting opdracht</vt:lpstr>
      <vt:lpstr>Uiteenzetting opdracht</vt:lpstr>
      <vt:lpstr>Uiteenzetting opdracht</vt:lpstr>
      <vt:lpstr>Uiteenzetting opdracht</vt:lpstr>
      <vt:lpstr>Aanmelding platform</vt:lpstr>
      <vt:lpstr>Groepsamenstellingen</vt:lpstr>
      <vt:lpstr>Zelfstudie / acties</vt:lpstr>
    </vt:vector>
  </TitlesOfParts>
  <Company>HogeSchool InHolland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driven kwaliteitszorg les 2</dc:title>
  <dc:creator>Herbrink, Nikkie</dc:creator>
  <cp:lastModifiedBy>Vlaar, Ramon</cp:lastModifiedBy>
  <cp:revision>20</cp:revision>
  <dcterms:created xsi:type="dcterms:W3CDTF">2022-09-19T09:50:43Z</dcterms:created>
  <dcterms:modified xsi:type="dcterms:W3CDTF">2023-11-21T09:10:48Z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0x01010085458C703568AE498FAE1B808BE73C18</vt:lpwstr>
  </property>
  <property fmtid="{D5CDD505-2E9C-101B-9397-08002B2CF9AE}" pid="3" name="MediaServiceImageTags">
    <vt:lpwstr/>
  </property>
</Properties>
</file>