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33"/>
  </p:notesMasterIdLst>
  <p:sldIdLst>
    <p:sldId id="256" r:id="rId5"/>
    <p:sldId id="276" r:id="rId6"/>
    <p:sldId id="277" r:id="rId7"/>
    <p:sldId id="278" r:id="rId8"/>
    <p:sldId id="286" r:id="rId9"/>
    <p:sldId id="288" r:id="rId10"/>
    <p:sldId id="297" r:id="rId11"/>
    <p:sldId id="279" r:id="rId12"/>
    <p:sldId id="280" r:id="rId13"/>
    <p:sldId id="291" r:id="rId14"/>
    <p:sldId id="292" r:id="rId15"/>
    <p:sldId id="293" r:id="rId16"/>
    <p:sldId id="274" r:id="rId17"/>
    <p:sldId id="273" r:id="rId18"/>
    <p:sldId id="281" r:id="rId19"/>
    <p:sldId id="289" r:id="rId20"/>
    <p:sldId id="282" r:id="rId21"/>
    <p:sldId id="283" r:id="rId22"/>
    <p:sldId id="284" r:id="rId23"/>
    <p:sldId id="319" r:id="rId24"/>
    <p:sldId id="320" r:id="rId25"/>
    <p:sldId id="295" r:id="rId26"/>
    <p:sldId id="285" r:id="rId27"/>
    <p:sldId id="275" r:id="rId28"/>
    <p:sldId id="296" r:id="rId29"/>
    <p:sldId id="290" r:id="rId30"/>
    <p:sldId id="299" r:id="rId31"/>
    <p:sldId id="287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F6F399-2ECD-45EE-9174-F8CF64B508E7}" v="5" dt="2023-10-20T06:48:05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395" autoAdjust="0"/>
  </p:normalViewPr>
  <p:slideViewPr>
    <p:cSldViewPr snapToGrid="0">
      <p:cViewPr varScale="1">
        <p:scale>
          <a:sx n="90" d="100"/>
          <a:sy n="90" d="100"/>
        </p:scale>
        <p:origin x="13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brink, Nikkie" userId="61c3e48a-4dc2-4449-a698-f3f7f4e8927a" providerId="ADAL" clId="{84F6F399-2ECD-45EE-9174-F8CF64B508E7}"/>
    <pc:docChg chg="custSel addSld delSld modSld">
      <pc:chgData name="Herbrink, Nikkie" userId="61c3e48a-4dc2-4449-a698-f3f7f4e8927a" providerId="ADAL" clId="{84F6F399-2ECD-45EE-9174-F8CF64B508E7}" dt="2023-10-20T07:04:09.707" v="474" actId="729"/>
      <pc:docMkLst>
        <pc:docMk/>
      </pc:docMkLst>
      <pc:sldChg chg="modSp mod">
        <pc:chgData name="Herbrink, Nikkie" userId="61c3e48a-4dc2-4449-a698-f3f7f4e8927a" providerId="ADAL" clId="{84F6F399-2ECD-45EE-9174-F8CF64B508E7}" dt="2023-10-09T19:06:42.330" v="34" actId="20577"/>
        <pc:sldMkLst>
          <pc:docMk/>
          <pc:sldMk cId="2342144597" sldId="256"/>
        </pc:sldMkLst>
        <pc:spChg chg="mod">
          <ac:chgData name="Herbrink, Nikkie" userId="61c3e48a-4dc2-4449-a698-f3f7f4e8927a" providerId="ADAL" clId="{84F6F399-2ECD-45EE-9174-F8CF64B508E7}" dt="2023-10-09T19:06:23.821" v="33" actId="20577"/>
          <ac:spMkLst>
            <pc:docMk/>
            <pc:sldMk cId="2342144597" sldId="256"/>
            <ac:spMk id="2" creationId="{1F0A3F5B-A55C-2703-3C01-56B569844A6D}"/>
          </ac:spMkLst>
        </pc:spChg>
        <pc:spChg chg="mod">
          <ac:chgData name="Herbrink, Nikkie" userId="61c3e48a-4dc2-4449-a698-f3f7f4e8927a" providerId="ADAL" clId="{84F6F399-2ECD-45EE-9174-F8CF64B508E7}" dt="2023-10-09T19:06:42.330" v="34" actId="20577"/>
          <ac:spMkLst>
            <pc:docMk/>
            <pc:sldMk cId="2342144597" sldId="256"/>
            <ac:spMk id="3" creationId="{5E0FAFEE-596A-F908-DFF9-28F0FCE1F57C}"/>
          </ac:spMkLst>
        </pc:spChg>
      </pc:sldChg>
      <pc:sldChg chg="del">
        <pc:chgData name="Herbrink, Nikkie" userId="61c3e48a-4dc2-4449-a698-f3f7f4e8927a" providerId="ADAL" clId="{84F6F399-2ECD-45EE-9174-F8CF64B508E7}" dt="2023-10-09T19:05:54.790" v="0" actId="47"/>
        <pc:sldMkLst>
          <pc:docMk/>
          <pc:sldMk cId="2404327866" sldId="257"/>
        </pc:sldMkLst>
      </pc:sldChg>
      <pc:sldChg chg="del">
        <pc:chgData name="Herbrink, Nikkie" userId="61c3e48a-4dc2-4449-a698-f3f7f4e8927a" providerId="ADAL" clId="{84F6F399-2ECD-45EE-9174-F8CF64B508E7}" dt="2023-10-09T19:05:54.790" v="0" actId="47"/>
        <pc:sldMkLst>
          <pc:docMk/>
          <pc:sldMk cId="3533294489" sldId="258"/>
        </pc:sldMkLst>
      </pc:sldChg>
      <pc:sldChg chg="del">
        <pc:chgData name="Herbrink, Nikkie" userId="61c3e48a-4dc2-4449-a698-f3f7f4e8927a" providerId="ADAL" clId="{84F6F399-2ECD-45EE-9174-F8CF64B508E7}" dt="2023-10-09T19:05:54.790" v="0" actId="47"/>
        <pc:sldMkLst>
          <pc:docMk/>
          <pc:sldMk cId="654981487" sldId="259"/>
        </pc:sldMkLst>
      </pc:sldChg>
      <pc:sldChg chg="del">
        <pc:chgData name="Herbrink, Nikkie" userId="61c3e48a-4dc2-4449-a698-f3f7f4e8927a" providerId="ADAL" clId="{84F6F399-2ECD-45EE-9174-F8CF64B508E7}" dt="2023-10-09T19:05:54.790" v="0" actId="47"/>
        <pc:sldMkLst>
          <pc:docMk/>
          <pc:sldMk cId="3994154691" sldId="260"/>
        </pc:sldMkLst>
      </pc:sldChg>
      <pc:sldChg chg="del">
        <pc:chgData name="Herbrink, Nikkie" userId="61c3e48a-4dc2-4449-a698-f3f7f4e8927a" providerId="ADAL" clId="{84F6F399-2ECD-45EE-9174-F8CF64B508E7}" dt="2023-10-09T19:05:54.790" v="0" actId="47"/>
        <pc:sldMkLst>
          <pc:docMk/>
          <pc:sldMk cId="2726078056" sldId="261"/>
        </pc:sldMkLst>
      </pc:sldChg>
      <pc:sldChg chg="del">
        <pc:chgData name="Herbrink, Nikkie" userId="61c3e48a-4dc2-4449-a698-f3f7f4e8927a" providerId="ADAL" clId="{84F6F399-2ECD-45EE-9174-F8CF64B508E7}" dt="2023-10-09T19:05:58.876" v="1" actId="47"/>
        <pc:sldMkLst>
          <pc:docMk/>
          <pc:sldMk cId="140874903" sldId="262"/>
        </pc:sldMkLst>
      </pc:sldChg>
      <pc:sldChg chg="del">
        <pc:chgData name="Herbrink, Nikkie" userId="61c3e48a-4dc2-4449-a698-f3f7f4e8927a" providerId="ADAL" clId="{84F6F399-2ECD-45EE-9174-F8CF64B508E7}" dt="2023-10-09T19:06:04.372" v="8" actId="47"/>
        <pc:sldMkLst>
          <pc:docMk/>
          <pc:sldMk cId="748708613" sldId="263"/>
        </pc:sldMkLst>
      </pc:sldChg>
      <pc:sldChg chg="del">
        <pc:chgData name="Herbrink, Nikkie" userId="61c3e48a-4dc2-4449-a698-f3f7f4e8927a" providerId="ADAL" clId="{84F6F399-2ECD-45EE-9174-F8CF64B508E7}" dt="2023-10-09T19:06:03.755" v="7" actId="47"/>
        <pc:sldMkLst>
          <pc:docMk/>
          <pc:sldMk cId="1410561973" sldId="264"/>
        </pc:sldMkLst>
      </pc:sldChg>
      <pc:sldChg chg="del">
        <pc:chgData name="Herbrink, Nikkie" userId="61c3e48a-4dc2-4449-a698-f3f7f4e8927a" providerId="ADAL" clId="{84F6F399-2ECD-45EE-9174-F8CF64B508E7}" dt="2023-10-09T19:06:03.136" v="6" actId="47"/>
        <pc:sldMkLst>
          <pc:docMk/>
          <pc:sldMk cId="3904030877" sldId="265"/>
        </pc:sldMkLst>
      </pc:sldChg>
      <pc:sldChg chg="del">
        <pc:chgData name="Herbrink, Nikkie" userId="61c3e48a-4dc2-4449-a698-f3f7f4e8927a" providerId="ADAL" clId="{84F6F399-2ECD-45EE-9174-F8CF64B508E7}" dt="2023-10-09T19:06:02.524" v="5" actId="47"/>
        <pc:sldMkLst>
          <pc:docMk/>
          <pc:sldMk cId="1729264152" sldId="266"/>
        </pc:sldMkLst>
      </pc:sldChg>
      <pc:sldChg chg="del">
        <pc:chgData name="Herbrink, Nikkie" userId="61c3e48a-4dc2-4449-a698-f3f7f4e8927a" providerId="ADAL" clId="{84F6F399-2ECD-45EE-9174-F8CF64B508E7}" dt="2023-10-09T19:05:59.402" v="2" actId="47"/>
        <pc:sldMkLst>
          <pc:docMk/>
          <pc:sldMk cId="2222500332" sldId="267"/>
        </pc:sldMkLst>
      </pc:sldChg>
      <pc:sldChg chg="del">
        <pc:chgData name="Herbrink, Nikkie" userId="61c3e48a-4dc2-4449-a698-f3f7f4e8927a" providerId="ADAL" clId="{84F6F399-2ECD-45EE-9174-F8CF64B508E7}" dt="2023-10-09T19:05:59.426" v="3" actId="47"/>
        <pc:sldMkLst>
          <pc:docMk/>
          <pc:sldMk cId="3225312072" sldId="269"/>
        </pc:sldMkLst>
      </pc:sldChg>
      <pc:sldChg chg="del">
        <pc:chgData name="Herbrink, Nikkie" userId="61c3e48a-4dc2-4449-a698-f3f7f4e8927a" providerId="ADAL" clId="{84F6F399-2ECD-45EE-9174-F8CF64B508E7}" dt="2023-10-09T19:06:01.357" v="4" actId="47"/>
        <pc:sldMkLst>
          <pc:docMk/>
          <pc:sldMk cId="466855483" sldId="271"/>
        </pc:sldMkLst>
      </pc:sldChg>
      <pc:sldChg chg="del">
        <pc:chgData name="Herbrink, Nikkie" userId="61c3e48a-4dc2-4449-a698-f3f7f4e8927a" providerId="ADAL" clId="{84F6F399-2ECD-45EE-9174-F8CF64B508E7}" dt="2023-10-13T12:17:58.130" v="457" actId="47"/>
        <pc:sldMkLst>
          <pc:docMk/>
          <pc:sldMk cId="2984777653" sldId="272"/>
        </pc:sldMkLst>
      </pc:sldChg>
      <pc:sldChg chg="modSp mod modNotesTx">
        <pc:chgData name="Herbrink, Nikkie" userId="61c3e48a-4dc2-4449-a698-f3f7f4e8927a" providerId="ADAL" clId="{84F6F399-2ECD-45EE-9174-F8CF64B508E7}" dt="2023-10-09T19:07:01.943" v="67" actId="20577"/>
        <pc:sldMkLst>
          <pc:docMk/>
          <pc:sldMk cId="3526835694" sldId="276"/>
        </pc:sldMkLst>
        <pc:spChg chg="mod">
          <ac:chgData name="Herbrink, Nikkie" userId="61c3e48a-4dc2-4449-a698-f3f7f4e8927a" providerId="ADAL" clId="{84F6F399-2ECD-45EE-9174-F8CF64B508E7}" dt="2023-10-09T19:06:56.155" v="66" actId="27636"/>
          <ac:spMkLst>
            <pc:docMk/>
            <pc:sldMk cId="3526835694" sldId="276"/>
            <ac:spMk id="2" creationId="{3D96D78B-10A7-97C2-6AF9-C65E45338D5B}"/>
          </ac:spMkLst>
        </pc:spChg>
      </pc:sldChg>
      <pc:sldChg chg="modSp mod">
        <pc:chgData name="Herbrink, Nikkie" userId="61c3e48a-4dc2-4449-a698-f3f7f4e8927a" providerId="ADAL" clId="{84F6F399-2ECD-45EE-9174-F8CF64B508E7}" dt="2023-10-09T19:13:50.912" v="238" actId="27636"/>
        <pc:sldMkLst>
          <pc:docMk/>
          <pc:sldMk cId="2614949819" sldId="277"/>
        </pc:sldMkLst>
        <pc:spChg chg="mod">
          <ac:chgData name="Herbrink, Nikkie" userId="61c3e48a-4dc2-4449-a698-f3f7f4e8927a" providerId="ADAL" clId="{84F6F399-2ECD-45EE-9174-F8CF64B508E7}" dt="2023-10-09T19:13:50.912" v="238" actId="27636"/>
          <ac:spMkLst>
            <pc:docMk/>
            <pc:sldMk cId="2614949819" sldId="277"/>
            <ac:spMk id="3" creationId="{62AC6482-B99C-6AA7-7341-B5AC6851CBDA}"/>
          </ac:spMkLst>
        </pc:spChg>
      </pc:sldChg>
      <pc:sldChg chg="modSp mod">
        <pc:chgData name="Herbrink, Nikkie" userId="61c3e48a-4dc2-4449-a698-f3f7f4e8927a" providerId="ADAL" clId="{84F6F399-2ECD-45EE-9174-F8CF64B508E7}" dt="2023-10-13T12:04:54.555" v="283" actId="5793"/>
        <pc:sldMkLst>
          <pc:docMk/>
          <pc:sldMk cId="596419114" sldId="278"/>
        </pc:sldMkLst>
        <pc:spChg chg="mod">
          <ac:chgData name="Herbrink, Nikkie" userId="61c3e48a-4dc2-4449-a698-f3f7f4e8927a" providerId="ADAL" clId="{84F6F399-2ECD-45EE-9174-F8CF64B508E7}" dt="2023-10-13T12:04:54.555" v="283" actId="5793"/>
          <ac:spMkLst>
            <pc:docMk/>
            <pc:sldMk cId="596419114" sldId="278"/>
            <ac:spMk id="3" creationId="{62AC6482-B99C-6AA7-7341-B5AC6851CBDA}"/>
          </ac:spMkLst>
        </pc:spChg>
      </pc:sldChg>
      <pc:sldChg chg="modSp mod">
        <pc:chgData name="Herbrink, Nikkie" userId="61c3e48a-4dc2-4449-a698-f3f7f4e8927a" providerId="ADAL" clId="{84F6F399-2ECD-45EE-9174-F8CF64B508E7}" dt="2023-10-13T12:08:54.648" v="395" actId="20577"/>
        <pc:sldMkLst>
          <pc:docMk/>
          <pc:sldMk cId="3938835956" sldId="286"/>
        </pc:sldMkLst>
        <pc:spChg chg="mod">
          <ac:chgData name="Herbrink, Nikkie" userId="61c3e48a-4dc2-4449-a698-f3f7f4e8927a" providerId="ADAL" clId="{84F6F399-2ECD-45EE-9174-F8CF64B508E7}" dt="2023-10-13T12:08:54.648" v="395" actId="20577"/>
          <ac:spMkLst>
            <pc:docMk/>
            <pc:sldMk cId="3938835956" sldId="286"/>
            <ac:spMk id="3" creationId="{62AC6482-B99C-6AA7-7341-B5AC6851CBDA}"/>
          </ac:spMkLst>
        </pc:spChg>
      </pc:sldChg>
      <pc:sldChg chg="modSp mod modShow">
        <pc:chgData name="Herbrink, Nikkie" userId="61c3e48a-4dc2-4449-a698-f3f7f4e8927a" providerId="ADAL" clId="{84F6F399-2ECD-45EE-9174-F8CF64B508E7}" dt="2023-10-20T07:04:09.707" v="474" actId="729"/>
        <pc:sldMkLst>
          <pc:docMk/>
          <pc:sldMk cId="4276120496" sldId="287"/>
        </pc:sldMkLst>
        <pc:spChg chg="mod">
          <ac:chgData name="Herbrink, Nikkie" userId="61c3e48a-4dc2-4449-a698-f3f7f4e8927a" providerId="ADAL" clId="{84F6F399-2ECD-45EE-9174-F8CF64B508E7}" dt="2023-10-13T14:04:20.730" v="469" actId="20577"/>
          <ac:spMkLst>
            <pc:docMk/>
            <pc:sldMk cId="4276120496" sldId="287"/>
            <ac:spMk id="3" creationId="{004D2D13-9162-4713-14DD-8A080DF20597}"/>
          </ac:spMkLst>
        </pc:spChg>
      </pc:sldChg>
      <pc:sldChg chg="modSp mod">
        <pc:chgData name="Herbrink, Nikkie" userId="61c3e48a-4dc2-4449-a698-f3f7f4e8927a" providerId="ADAL" clId="{84F6F399-2ECD-45EE-9174-F8CF64B508E7}" dt="2023-10-09T19:14:37.095" v="268" actId="20577"/>
        <pc:sldMkLst>
          <pc:docMk/>
          <pc:sldMk cId="832116147" sldId="288"/>
        </pc:sldMkLst>
        <pc:spChg chg="mod">
          <ac:chgData name="Herbrink, Nikkie" userId="61c3e48a-4dc2-4449-a698-f3f7f4e8927a" providerId="ADAL" clId="{84F6F399-2ECD-45EE-9174-F8CF64B508E7}" dt="2023-10-09T19:14:37.095" v="268" actId="20577"/>
          <ac:spMkLst>
            <pc:docMk/>
            <pc:sldMk cId="832116147" sldId="288"/>
            <ac:spMk id="3" creationId="{62AC6482-B99C-6AA7-7341-B5AC6851CBDA}"/>
          </ac:spMkLst>
        </pc:spChg>
      </pc:sldChg>
      <pc:sldChg chg="del">
        <pc:chgData name="Herbrink, Nikkie" userId="61c3e48a-4dc2-4449-a698-f3f7f4e8927a" providerId="ADAL" clId="{84F6F399-2ECD-45EE-9174-F8CF64B508E7}" dt="2023-10-09T19:15:24.878" v="269" actId="47"/>
        <pc:sldMkLst>
          <pc:docMk/>
          <pc:sldMk cId="764988980" sldId="294"/>
        </pc:sldMkLst>
      </pc:sldChg>
      <pc:sldChg chg="modSp add mod">
        <pc:chgData name="Herbrink, Nikkie" userId="61c3e48a-4dc2-4449-a698-f3f7f4e8927a" providerId="ADAL" clId="{84F6F399-2ECD-45EE-9174-F8CF64B508E7}" dt="2023-10-13T12:17:08.439" v="456" actId="14826"/>
        <pc:sldMkLst>
          <pc:docMk/>
          <pc:sldMk cId="1153836581" sldId="297"/>
        </pc:sldMkLst>
        <pc:spChg chg="mod">
          <ac:chgData name="Herbrink, Nikkie" userId="61c3e48a-4dc2-4449-a698-f3f7f4e8927a" providerId="ADAL" clId="{84F6F399-2ECD-45EE-9174-F8CF64B508E7}" dt="2023-10-13T12:16:10.045" v="409" actId="20577"/>
          <ac:spMkLst>
            <pc:docMk/>
            <pc:sldMk cId="1153836581" sldId="297"/>
            <ac:spMk id="2" creationId="{3D96D78B-10A7-97C2-6AF9-C65E45338D5B}"/>
          </ac:spMkLst>
        </pc:spChg>
        <pc:spChg chg="mod">
          <ac:chgData name="Herbrink, Nikkie" userId="61c3e48a-4dc2-4449-a698-f3f7f4e8927a" providerId="ADAL" clId="{84F6F399-2ECD-45EE-9174-F8CF64B508E7}" dt="2023-10-13T12:16:30.777" v="455" actId="20577"/>
          <ac:spMkLst>
            <pc:docMk/>
            <pc:sldMk cId="1153836581" sldId="297"/>
            <ac:spMk id="3" creationId="{62AC6482-B99C-6AA7-7341-B5AC6851CBDA}"/>
          </ac:spMkLst>
        </pc:spChg>
        <pc:picChg chg="mod">
          <ac:chgData name="Herbrink, Nikkie" userId="61c3e48a-4dc2-4449-a698-f3f7f4e8927a" providerId="ADAL" clId="{84F6F399-2ECD-45EE-9174-F8CF64B508E7}" dt="2023-10-13T12:17:08.439" v="456" actId="14826"/>
          <ac:picMkLst>
            <pc:docMk/>
            <pc:sldMk cId="1153836581" sldId="297"/>
            <ac:picMk id="5" creationId="{B90D9F9B-456D-0C66-03D4-98064D9042C2}"/>
          </ac:picMkLst>
        </pc:picChg>
      </pc:sldChg>
      <pc:sldChg chg="addSp delSp add del setBg delDesignElem">
        <pc:chgData name="Herbrink, Nikkie" userId="61c3e48a-4dc2-4449-a698-f3f7f4e8927a" providerId="ADAL" clId="{84F6F399-2ECD-45EE-9174-F8CF64B508E7}" dt="2023-10-13T14:04:05.064" v="460"/>
        <pc:sldMkLst>
          <pc:docMk/>
          <pc:sldMk cId="1653872513" sldId="298"/>
        </pc:sldMkLst>
        <pc:spChg chg="add del">
          <ac:chgData name="Herbrink, Nikkie" userId="61c3e48a-4dc2-4449-a698-f3f7f4e8927a" providerId="ADAL" clId="{84F6F399-2ECD-45EE-9174-F8CF64B508E7}" dt="2023-10-13T14:04:05.064" v="460"/>
          <ac:spMkLst>
            <pc:docMk/>
            <pc:sldMk cId="1653872513" sldId="298"/>
            <ac:spMk id="10" creationId="{7B055CAA-2668-4929-8202-DBD35A78E8EB}"/>
          </ac:spMkLst>
        </pc:spChg>
        <pc:spChg chg="add del">
          <ac:chgData name="Herbrink, Nikkie" userId="61c3e48a-4dc2-4449-a698-f3f7f4e8927a" providerId="ADAL" clId="{84F6F399-2ECD-45EE-9174-F8CF64B508E7}" dt="2023-10-13T14:04:05.064" v="460"/>
          <ac:spMkLst>
            <pc:docMk/>
            <pc:sldMk cId="1653872513" sldId="298"/>
            <ac:spMk id="12" creationId="{38F88ED4-721F-4A25-9A68-66C57B1F8D03}"/>
          </ac:spMkLst>
        </pc:spChg>
        <pc:spChg chg="add del">
          <ac:chgData name="Herbrink, Nikkie" userId="61c3e48a-4dc2-4449-a698-f3f7f4e8927a" providerId="ADAL" clId="{84F6F399-2ECD-45EE-9174-F8CF64B508E7}" dt="2023-10-13T14:04:05.064" v="460"/>
          <ac:spMkLst>
            <pc:docMk/>
            <pc:sldMk cId="1653872513" sldId="298"/>
            <ac:spMk id="14" creationId="{3A5A85F2-11BA-4322-9355-08C0DEC78035}"/>
          </ac:spMkLst>
        </pc:spChg>
        <pc:spChg chg="add del">
          <ac:chgData name="Herbrink, Nikkie" userId="61c3e48a-4dc2-4449-a698-f3f7f4e8927a" providerId="ADAL" clId="{84F6F399-2ECD-45EE-9174-F8CF64B508E7}" dt="2023-10-13T14:04:05.064" v="460"/>
          <ac:spMkLst>
            <pc:docMk/>
            <pc:sldMk cId="1653872513" sldId="298"/>
            <ac:spMk id="16" creationId="{1A88A0CA-0BDB-4A19-A648-638BE196B2BC}"/>
          </ac:spMkLst>
        </pc:spChg>
      </pc:sldChg>
      <pc:sldChg chg="del">
        <pc:chgData name="Herbrink, Nikkie" userId="61c3e48a-4dc2-4449-a698-f3f7f4e8927a" providerId="ADAL" clId="{84F6F399-2ECD-45EE-9174-F8CF64B508E7}" dt="2023-10-13T12:00:43.745" v="272" actId="47"/>
        <pc:sldMkLst>
          <pc:docMk/>
          <pc:sldMk cId="2395136292" sldId="298"/>
        </pc:sldMkLst>
      </pc:sldChg>
      <pc:sldChg chg="add mod modShow">
        <pc:chgData name="Herbrink, Nikkie" userId="61c3e48a-4dc2-4449-a698-f3f7f4e8927a" providerId="ADAL" clId="{84F6F399-2ECD-45EE-9174-F8CF64B508E7}" dt="2023-10-20T07:02:26.926" v="473" actId="729"/>
        <pc:sldMkLst>
          <pc:docMk/>
          <pc:sldMk cId="1310682767" sldId="299"/>
        </pc:sldMkLst>
      </pc:sldChg>
      <pc:sldChg chg="del">
        <pc:chgData name="Herbrink, Nikkie" userId="61c3e48a-4dc2-4449-a698-f3f7f4e8927a" providerId="ADAL" clId="{84F6F399-2ECD-45EE-9174-F8CF64B508E7}" dt="2023-10-13T12:00:44.878" v="273" actId="47"/>
        <pc:sldMkLst>
          <pc:docMk/>
          <pc:sldMk cId="2427847597" sldId="299"/>
        </pc:sldMkLst>
      </pc:sldChg>
      <pc:sldChg chg="del">
        <pc:chgData name="Herbrink, Nikkie" userId="61c3e48a-4dc2-4449-a698-f3f7f4e8927a" providerId="ADAL" clId="{84F6F399-2ECD-45EE-9174-F8CF64B508E7}" dt="2023-10-13T12:00:45.943" v="274" actId="47"/>
        <pc:sldMkLst>
          <pc:docMk/>
          <pc:sldMk cId="377088133" sldId="300"/>
        </pc:sldMkLst>
      </pc:sldChg>
      <pc:sldChg chg="del">
        <pc:chgData name="Herbrink, Nikkie" userId="61c3e48a-4dc2-4449-a698-f3f7f4e8927a" providerId="ADAL" clId="{84F6F399-2ECD-45EE-9174-F8CF64B508E7}" dt="2023-10-13T12:00:49.103" v="276" actId="47"/>
        <pc:sldMkLst>
          <pc:docMk/>
          <pc:sldMk cId="30912828" sldId="301"/>
        </pc:sldMkLst>
      </pc:sldChg>
      <pc:sldChg chg="del">
        <pc:chgData name="Herbrink, Nikkie" userId="61c3e48a-4dc2-4449-a698-f3f7f4e8927a" providerId="ADAL" clId="{84F6F399-2ECD-45EE-9174-F8CF64B508E7}" dt="2023-10-13T12:00:50.439" v="277" actId="47"/>
        <pc:sldMkLst>
          <pc:docMk/>
          <pc:sldMk cId="4239971160" sldId="302"/>
        </pc:sldMkLst>
      </pc:sldChg>
      <pc:sldChg chg="del">
        <pc:chgData name="Herbrink, Nikkie" userId="61c3e48a-4dc2-4449-a698-f3f7f4e8927a" providerId="ADAL" clId="{84F6F399-2ECD-45EE-9174-F8CF64B508E7}" dt="2023-10-13T12:00:51.722" v="278" actId="47"/>
        <pc:sldMkLst>
          <pc:docMk/>
          <pc:sldMk cId="1709479168" sldId="304"/>
        </pc:sldMkLst>
      </pc:sldChg>
      <pc:sldChg chg="del">
        <pc:chgData name="Herbrink, Nikkie" userId="61c3e48a-4dc2-4449-a698-f3f7f4e8927a" providerId="ADAL" clId="{84F6F399-2ECD-45EE-9174-F8CF64B508E7}" dt="2023-10-13T12:00:55.560" v="279" actId="47"/>
        <pc:sldMkLst>
          <pc:docMk/>
          <pc:sldMk cId="2605521569" sldId="305"/>
        </pc:sldMkLst>
      </pc:sldChg>
      <pc:sldChg chg="del">
        <pc:chgData name="Herbrink, Nikkie" userId="61c3e48a-4dc2-4449-a698-f3f7f4e8927a" providerId="ADAL" clId="{84F6F399-2ECD-45EE-9174-F8CF64B508E7}" dt="2023-10-13T11:58:36.447" v="270" actId="47"/>
        <pc:sldMkLst>
          <pc:docMk/>
          <pc:sldMk cId="2635838608" sldId="306"/>
        </pc:sldMkLst>
      </pc:sldChg>
      <pc:sldChg chg="del">
        <pc:chgData name="Herbrink, Nikkie" userId="61c3e48a-4dc2-4449-a698-f3f7f4e8927a" providerId="ADAL" clId="{84F6F399-2ECD-45EE-9174-F8CF64B508E7}" dt="2023-10-13T12:00:47.745" v="275" actId="47"/>
        <pc:sldMkLst>
          <pc:docMk/>
          <pc:sldMk cId="2322137587" sldId="307"/>
        </pc:sldMkLst>
      </pc:sldChg>
      <pc:sldChg chg="del">
        <pc:chgData name="Herbrink, Nikkie" userId="61c3e48a-4dc2-4449-a698-f3f7f4e8927a" providerId="ADAL" clId="{84F6F399-2ECD-45EE-9174-F8CF64B508E7}" dt="2023-10-13T11:58:37.590" v="271" actId="47"/>
        <pc:sldMkLst>
          <pc:docMk/>
          <pc:sldMk cId="3301178547" sldId="308"/>
        </pc:sldMkLst>
      </pc:sldChg>
      <pc:sldChg chg="delSp add setBg delDesignElem">
        <pc:chgData name="Herbrink, Nikkie" userId="61c3e48a-4dc2-4449-a698-f3f7f4e8927a" providerId="ADAL" clId="{84F6F399-2ECD-45EE-9174-F8CF64B508E7}" dt="2023-10-20T06:48:05.279" v="472"/>
        <pc:sldMkLst>
          <pc:docMk/>
          <pc:sldMk cId="3728979748" sldId="319"/>
        </pc:sldMkLst>
        <pc:spChg chg="del">
          <ac:chgData name="Herbrink, Nikkie" userId="61c3e48a-4dc2-4449-a698-f3f7f4e8927a" providerId="ADAL" clId="{84F6F399-2ECD-45EE-9174-F8CF64B508E7}" dt="2023-10-20T06:48:05.279" v="472"/>
          <ac:spMkLst>
            <pc:docMk/>
            <pc:sldMk cId="3728979748" sldId="319"/>
            <ac:spMk id="9" creationId="{7B055CAA-2668-4929-8202-DBD35A78E8EB}"/>
          </ac:spMkLst>
        </pc:spChg>
        <pc:spChg chg="del">
          <ac:chgData name="Herbrink, Nikkie" userId="61c3e48a-4dc2-4449-a698-f3f7f4e8927a" providerId="ADAL" clId="{84F6F399-2ECD-45EE-9174-F8CF64B508E7}" dt="2023-10-20T06:48:05.279" v="472"/>
          <ac:spMkLst>
            <pc:docMk/>
            <pc:sldMk cId="3728979748" sldId="319"/>
            <ac:spMk id="11" creationId="{38F88ED4-721F-4A25-9A68-66C57B1F8D03}"/>
          </ac:spMkLst>
        </pc:spChg>
        <pc:spChg chg="del">
          <ac:chgData name="Herbrink, Nikkie" userId="61c3e48a-4dc2-4449-a698-f3f7f4e8927a" providerId="ADAL" clId="{84F6F399-2ECD-45EE-9174-F8CF64B508E7}" dt="2023-10-20T06:48:05.279" v="472"/>
          <ac:spMkLst>
            <pc:docMk/>
            <pc:sldMk cId="3728979748" sldId="319"/>
            <ac:spMk id="13" creationId="{3A5A85F2-11BA-4322-9355-08C0DEC78035}"/>
          </ac:spMkLst>
        </pc:spChg>
        <pc:spChg chg="del">
          <ac:chgData name="Herbrink, Nikkie" userId="61c3e48a-4dc2-4449-a698-f3f7f4e8927a" providerId="ADAL" clId="{84F6F399-2ECD-45EE-9174-F8CF64B508E7}" dt="2023-10-20T06:48:05.279" v="472"/>
          <ac:spMkLst>
            <pc:docMk/>
            <pc:sldMk cId="3728979748" sldId="319"/>
            <ac:spMk id="15" creationId="{1A88A0CA-0BDB-4A19-A648-638BE196B2BC}"/>
          </ac:spMkLst>
        </pc:spChg>
      </pc:sldChg>
      <pc:sldChg chg="delSp add setBg delDesignElem">
        <pc:chgData name="Herbrink, Nikkie" userId="61c3e48a-4dc2-4449-a698-f3f7f4e8927a" providerId="ADAL" clId="{84F6F399-2ECD-45EE-9174-F8CF64B508E7}" dt="2023-10-20T06:48:05.279" v="472"/>
        <pc:sldMkLst>
          <pc:docMk/>
          <pc:sldMk cId="1531463708" sldId="320"/>
        </pc:sldMkLst>
        <pc:spChg chg="del">
          <ac:chgData name="Herbrink, Nikkie" userId="61c3e48a-4dc2-4449-a698-f3f7f4e8927a" providerId="ADAL" clId="{84F6F399-2ECD-45EE-9174-F8CF64B508E7}" dt="2023-10-20T06:48:05.279" v="472"/>
          <ac:spMkLst>
            <pc:docMk/>
            <pc:sldMk cId="1531463708" sldId="320"/>
            <ac:spMk id="9" creationId="{7B055CAA-2668-4929-8202-DBD35A78E8EB}"/>
          </ac:spMkLst>
        </pc:spChg>
        <pc:spChg chg="del">
          <ac:chgData name="Herbrink, Nikkie" userId="61c3e48a-4dc2-4449-a698-f3f7f4e8927a" providerId="ADAL" clId="{84F6F399-2ECD-45EE-9174-F8CF64B508E7}" dt="2023-10-20T06:48:05.279" v="472"/>
          <ac:spMkLst>
            <pc:docMk/>
            <pc:sldMk cId="1531463708" sldId="320"/>
            <ac:spMk id="11" creationId="{38F88ED4-721F-4A25-9A68-66C57B1F8D03}"/>
          </ac:spMkLst>
        </pc:spChg>
        <pc:spChg chg="del">
          <ac:chgData name="Herbrink, Nikkie" userId="61c3e48a-4dc2-4449-a698-f3f7f4e8927a" providerId="ADAL" clId="{84F6F399-2ECD-45EE-9174-F8CF64B508E7}" dt="2023-10-20T06:48:05.279" v="472"/>
          <ac:spMkLst>
            <pc:docMk/>
            <pc:sldMk cId="1531463708" sldId="320"/>
            <ac:spMk id="13" creationId="{3A5A85F2-11BA-4322-9355-08C0DEC78035}"/>
          </ac:spMkLst>
        </pc:spChg>
        <pc:spChg chg="del">
          <ac:chgData name="Herbrink, Nikkie" userId="61c3e48a-4dc2-4449-a698-f3f7f4e8927a" providerId="ADAL" clId="{84F6F399-2ECD-45EE-9174-F8CF64B508E7}" dt="2023-10-20T06:48:05.279" v="472"/>
          <ac:spMkLst>
            <pc:docMk/>
            <pc:sldMk cId="1531463708" sldId="320"/>
            <ac:spMk id="15" creationId="{1A88A0CA-0BDB-4A19-A648-638BE196B2B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73F1E-38F3-4E65-9D4C-0E50E0D1E83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37C9799-50DD-49FE-97EA-9CB072D2572D}">
      <dgm:prSet phldrT="[Text]"/>
      <dgm:spPr/>
      <dgm:t>
        <a:bodyPr/>
        <a:lstStyle/>
        <a:p>
          <a:r>
            <a:rPr lang="nl-NL" dirty="0"/>
            <a:t>Initiatief</a:t>
          </a:r>
        </a:p>
      </dgm:t>
    </dgm:pt>
    <dgm:pt modelId="{CD500276-51CE-46FA-963E-6BCA74F7F622}" type="parTrans" cxnId="{049BED1B-CC89-4978-A99A-E75DF069BBC0}">
      <dgm:prSet/>
      <dgm:spPr/>
      <dgm:t>
        <a:bodyPr/>
        <a:lstStyle/>
        <a:p>
          <a:endParaRPr lang="nl-NL"/>
        </a:p>
      </dgm:t>
    </dgm:pt>
    <dgm:pt modelId="{2D8D3E89-C556-4DB6-8201-EA8F127845C2}" type="sibTrans" cxnId="{049BED1B-CC89-4978-A99A-E75DF069BBC0}">
      <dgm:prSet/>
      <dgm:spPr/>
      <dgm:t>
        <a:bodyPr/>
        <a:lstStyle/>
        <a:p>
          <a:endParaRPr lang="nl-NL"/>
        </a:p>
      </dgm:t>
    </dgm:pt>
    <dgm:pt modelId="{1BE3E2A0-7EDD-483D-B3B1-1A05D402214A}">
      <dgm:prSet phldrT="[Text]"/>
      <dgm:spPr/>
      <dgm:t>
        <a:bodyPr/>
        <a:lstStyle/>
        <a:p>
          <a:r>
            <a:rPr lang="nl-NL" dirty="0"/>
            <a:t>GIS </a:t>
          </a:r>
          <a:r>
            <a:rPr lang="nl-NL" dirty="0">
              <a:sym typeface="Wingdings" panose="05000000000000000000" pitchFamily="2" charset="2"/>
            </a:rPr>
            <a:t> Analyse</a:t>
          </a:r>
          <a:endParaRPr lang="nl-NL" dirty="0"/>
        </a:p>
      </dgm:t>
    </dgm:pt>
    <dgm:pt modelId="{373104CE-FBCF-46F0-AC55-D477CD12856E}" type="parTrans" cxnId="{9F108D7F-48DD-4632-BF16-27AA6417ACA2}">
      <dgm:prSet/>
      <dgm:spPr/>
      <dgm:t>
        <a:bodyPr/>
        <a:lstStyle/>
        <a:p>
          <a:endParaRPr lang="nl-NL"/>
        </a:p>
      </dgm:t>
    </dgm:pt>
    <dgm:pt modelId="{D10E4A4D-CD80-497B-8CC9-7E22FB2EAC6C}" type="sibTrans" cxnId="{9F108D7F-48DD-4632-BF16-27AA6417ACA2}">
      <dgm:prSet/>
      <dgm:spPr/>
      <dgm:t>
        <a:bodyPr/>
        <a:lstStyle/>
        <a:p>
          <a:endParaRPr lang="nl-NL"/>
        </a:p>
      </dgm:t>
    </dgm:pt>
    <dgm:pt modelId="{5156D0B9-8E57-4ECB-96FF-24FE911062C3}">
      <dgm:prSet phldrT="[Text]"/>
      <dgm:spPr/>
      <dgm:t>
        <a:bodyPr/>
        <a:lstStyle/>
        <a:p>
          <a:r>
            <a:rPr lang="nl-NL" dirty="0"/>
            <a:t>Ontwerp</a:t>
          </a:r>
        </a:p>
      </dgm:t>
    </dgm:pt>
    <dgm:pt modelId="{C7159C69-3353-4650-BE59-8348C02CB707}" type="parTrans" cxnId="{9299DCD7-6187-4F41-BF5C-C3CA94BBDA8F}">
      <dgm:prSet/>
      <dgm:spPr/>
      <dgm:t>
        <a:bodyPr/>
        <a:lstStyle/>
        <a:p>
          <a:endParaRPr lang="nl-NL"/>
        </a:p>
      </dgm:t>
    </dgm:pt>
    <dgm:pt modelId="{4E172ABA-C5C4-4B79-87C9-0114C684BFC9}" type="sibTrans" cxnId="{9299DCD7-6187-4F41-BF5C-C3CA94BBDA8F}">
      <dgm:prSet/>
      <dgm:spPr/>
      <dgm:t>
        <a:bodyPr/>
        <a:lstStyle/>
        <a:p>
          <a:endParaRPr lang="nl-NL"/>
        </a:p>
      </dgm:t>
    </dgm:pt>
    <dgm:pt modelId="{AB9E0D77-8FBB-4807-A44C-6C85A904395B}">
      <dgm:prSet phldrT="[Text]"/>
      <dgm:spPr/>
      <dgm:t>
        <a:bodyPr/>
        <a:lstStyle/>
        <a:p>
          <a:r>
            <a:rPr lang="nl-NL" dirty="0"/>
            <a:t>Analyse </a:t>
          </a:r>
          <a:r>
            <a:rPr lang="nl-NL" dirty="0">
              <a:sym typeface="Wingdings" panose="05000000000000000000" pitchFamily="2" charset="2"/>
            </a:rPr>
            <a:t> Ontwerp</a:t>
          </a:r>
          <a:endParaRPr lang="nl-NL" dirty="0"/>
        </a:p>
      </dgm:t>
    </dgm:pt>
    <dgm:pt modelId="{349B316F-CEA9-4D3B-9C06-B728DA907203}" type="parTrans" cxnId="{E0B91E6B-7D6D-4320-A8B3-08B000FAB070}">
      <dgm:prSet/>
      <dgm:spPr/>
      <dgm:t>
        <a:bodyPr/>
        <a:lstStyle/>
        <a:p>
          <a:endParaRPr lang="nl-NL"/>
        </a:p>
      </dgm:t>
    </dgm:pt>
    <dgm:pt modelId="{2320CCCE-863E-4EC5-B09D-CF9696021582}" type="sibTrans" cxnId="{E0B91E6B-7D6D-4320-A8B3-08B000FAB070}">
      <dgm:prSet/>
      <dgm:spPr/>
      <dgm:t>
        <a:bodyPr/>
        <a:lstStyle/>
        <a:p>
          <a:endParaRPr lang="nl-NL"/>
        </a:p>
      </dgm:t>
    </dgm:pt>
    <dgm:pt modelId="{46E3A153-F4E4-4C48-8053-87C6A58E70AD}">
      <dgm:prSet phldrT="[Text]"/>
      <dgm:spPr/>
      <dgm:t>
        <a:bodyPr/>
        <a:lstStyle/>
        <a:p>
          <a:r>
            <a:rPr lang="nl-NL" dirty="0"/>
            <a:t>Uitvoering</a:t>
          </a:r>
        </a:p>
      </dgm:t>
    </dgm:pt>
    <dgm:pt modelId="{FA9A63EC-2A1A-47DA-B9B5-3D8032F67082}" type="parTrans" cxnId="{FF8E31C7-BDA9-40EA-83AD-F32584DEF2D5}">
      <dgm:prSet/>
      <dgm:spPr/>
      <dgm:t>
        <a:bodyPr/>
        <a:lstStyle/>
        <a:p>
          <a:endParaRPr lang="nl-NL"/>
        </a:p>
      </dgm:t>
    </dgm:pt>
    <dgm:pt modelId="{F6325F5A-6E81-495A-854E-E65E0BD5A9A7}" type="sibTrans" cxnId="{FF8E31C7-BDA9-40EA-83AD-F32584DEF2D5}">
      <dgm:prSet/>
      <dgm:spPr/>
      <dgm:t>
        <a:bodyPr/>
        <a:lstStyle/>
        <a:p>
          <a:endParaRPr lang="nl-NL"/>
        </a:p>
      </dgm:t>
    </dgm:pt>
    <dgm:pt modelId="{78D345EB-92D6-4D24-913D-F94363E7C184}">
      <dgm:prSet phldrT="[Text]"/>
      <dgm:spPr/>
      <dgm:t>
        <a:bodyPr/>
        <a:lstStyle/>
        <a:p>
          <a:r>
            <a:rPr lang="nl-NL" dirty="0"/>
            <a:t>Ontwerp </a:t>
          </a:r>
          <a:r>
            <a:rPr lang="nl-NL" dirty="0">
              <a:sym typeface="Wingdings" panose="05000000000000000000" pitchFamily="2" charset="2"/>
            </a:rPr>
            <a:t> Bouwen</a:t>
          </a:r>
          <a:endParaRPr lang="nl-NL" dirty="0"/>
        </a:p>
      </dgm:t>
    </dgm:pt>
    <dgm:pt modelId="{B17C7043-5957-43D6-AFA5-A96A2B7BE256}" type="parTrans" cxnId="{2D308A59-9E8B-4F5E-8120-2968D53322CB}">
      <dgm:prSet/>
      <dgm:spPr/>
      <dgm:t>
        <a:bodyPr/>
        <a:lstStyle/>
        <a:p>
          <a:endParaRPr lang="nl-NL"/>
        </a:p>
      </dgm:t>
    </dgm:pt>
    <dgm:pt modelId="{C6A96ACD-6B35-4825-9F10-433465648868}" type="sibTrans" cxnId="{2D308A59-9E8B-4F5E-8120-2968D53322CB}">
      <dgm:prSet/>
      <dgm:spPr/>
      <dgm:t>
        <a:bodyPr/>
        <a:lstStyle/>
        <a:p>
          <a:endParaRPr lang="nl-NL"/>
        </a:p>
      </dgm:t>
    </dgm:pt>
    <dgm:pt modelId="{6631D752-95DD-44FB-9C73-96FBC8980E82}">
      <dgm:prSet phldrT="[Text]"/>
      <dgm:spPr/>
      <dgm:t>
        <a:bodyPr/>
        <a:lstStyle/>
        <a:p>
          <a:r>
            <a:rPr lang="nl-NL" dirty="0"/>
            <a:t>Beheer</a:t>
          </a:r>
        </a:p>
      </dgm:t>
    </dgm:pt>
    <dgm:pt modelId="{C0CC5E7C-4514-477E-9B85-2E4230D258C1}" type="parTrans" cxnId="{715943EC-4E22-4D43-92C5-6DDAAF47F3C5}">
      <dgm:prSet/>
      <dgm:spPr/>
      <dgm:t>
        <a:bodyPr/>
        <a:lstStyle/>
        <a:p>
          <a:endParaRPr lang="nl-NL"/>
        </a:p>
      </dgm:t>
    </dgm:pt>
    <dgm:pt modelId="{1F87F4F5-E20E-4DFD-B466-1A2EA064D51C}" type="sibTrans" cxnId="{715943EC-4E22-4D43-92C5-6DDAAF47F3C5}">
      <dgm:prSet/>
      <dgm:spPr/>
      <dgm:t>
        <a:bodyPr/>
        <a:lstStyle/>
        <a:p>
          <a:endParaRPr lang="nl-NL"/>
        </a:p>
      </dgm:t>
    </dgm:pt>
    <dgm:pt modelId="{197BBB9A-6EA7-44FD-A092-97881CAA195F}">
      <dgm:prSet phldrT="[Text]"/>
      <dgm:spPr/>
      <dgm:t>
        <a:bodyPr/>
        <a:lstStyle/>
        <a:p>
          <a:r>
            <a:rPr lang="nl-NL" dirty="0"/>
            <a:t>Registratie </a:t>
          </a:r>
          <a:r>
            <a:rPr lang="nl-NL" dirty="0">
              <a:sym typeface="Wingdings" panose="05000000000000000000" pitchFamily="2" charset="2"/>
            </a:rPr>
            <a:t> Keuzes in beheer</a:t>
          </a:r>
          <a:endParaRPr lang="nl-NL" dirty="0"/>
        </a:p>
      </dgm:t>
    </dgm:pt>
    <dgm:pt modelId="{62596E2D-1E89-4241-BDBE-98190163E43F}" type="parTrans" cxnId="{7A359DA2-C4A2-4EA1-A187-3C65F0240421}">
      <dgm:prSet/>
      <dgm:spPr/>
      <dgm:t>
        <a:bodyPr/>
        <a:lstStyle/>
        <a:p>
          <a:endParaRPr lang="nl-NL"/>
        </a:p>
      </dgm:t>
    </dgm:pt>
    <dgm:pt modelId="{FAF1E333-2195-454E-B18B-7B9E65937436}" type="sibTrans" cxnId="{7A359DA2-C4A2-4EA1-A187-3C65F0240421}">
      <dgm:prSet/>
      <dgm:spPr/>
      <dgm:t>
        <a:bodyPr/>
        <a:lstStyle/>
        <a:p>
          <a:endParaRPr lang="nl-NL"/>
        </a:p>
      </dgm:t>
    </dgm:pt>
    <dgm:pt modelId="{3EC6D75A-50B9-4D2D-8236-675CB861033B}">
      <dgm:prSet phldrT="[Text]"/>
      <dgm:spPr/>
      <dgm:t>
        <a:bodyPr/>
        <a:lstStyle/>
        <a:p>
          <a:r>
            <a:rPr lang="nl-NL" dirty="0"/>
            <a:t>Registratie</a:t>
          </a:r>
        </a:p>
      </dgm:t>
    </dgm:pt>
    <dgm:pt modelId="{5856E37C-0C58-4E97-A09C-E4FD4C56F2BD}" type="parTrans" cxnId="{A3ADB483-596F-47A9-A48E-5023AD355B6B}">
      <dgm:prSet/>
      <dgm:spPr/>
      <dgm:t>
        <a:bodyPr/>
        <a:lstStyle/>
        <a:p>
          <a:endParaRPr lang="nl-NL"/>
        </a:p>
      </dgm:t>
    </dgm:pt>
    <dgm:pt modelId="{A85FB0DB-8277-4368-964D-8A553199DD81}" type="sibTrans" cxnId="{A3ADB483-596F-47A9-A48E-5023AD355B6B}">
      <dgm:prSet/>
      <dgm:spPr/>
      <dgm:t>
        <a:bodyPr/>
        <a:lstStyle/>
        <a:p>
          <a:endParaRPr lang="nl-NL"/>
        </a:p>
      </dgm:t>
    </dgm:pt>
    <dgm:pt modelId="{2C09C4F9-5A9C-43A9-8C90-0A9E0F31C64F}" type="pres">
      <dgm:prSet presAssocID="{1FB73F1E-38F3-4E65-9D4C-0E50E0D1E839}" presName="linearFlow" presStyleCnt="0">
        <dgm:presLayoutVars>
          <dgm:dir/>
          <dgm:animLvl val="lvl"/>
          <dgm:resizeHandles val="exact"/>
        </dgm:presLayoutVars>
      </dgm:prSet>
      <dgm:spPr/>
    </dgm:pt>
    <dgm:pt modelId="{DC8E2465-3851-4E26-B77A-C2516797BA26}" type="pres">
      <dgm:prSet presAssocID="{537C9799-50DD-49FE-97EA-9CB072D2572D}" presName="composite" presStyleCnt="0"/>
      <dgm:spPr/>
    </dgm:pt>
    <dgm:pt modelId="{37A0EB43-E7EB-4D51-AC12-3EEEAD4F8C0B}" type="pres">
      <dgm:prSet presAssocID="{537C9799-50DD-49FE-97EA-9CB072D2572D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571274D-CCE2-412A-A0CB-2B851830FCD0}" type="pres">
      <dgm:prSet presAssocID="{537C9799-50DD-49FE-97EA-9CB072D2572D}" presName="parSh" presStyleLbl="node1" presStyleIdx="0" presStyleCnt="4"/>
      <dgm:spPr/>
    </dgm:pt>
    <dgm:pt modelId="{B1706107-95F6-4157-8BF3-5EF87957C149}" type="pres">
      <dgm:prSet presAssocID="{537C9799-50DD-49FE-97EA-9CB072D2572D}" presName="desTx" presStyleLbl="fgAcc1" presStyleIdx="0" presStyleCnt="4">
        <dgm:presLayoutVars>
          <dgm:bulletEnabled val="1"/>
        </dgm:presLayoutVars>
      </dgm:prSet>
      <dgm:spPr/>
    </dgm:pt>
    <dgm:pt modelId="{A35F9307-833C-4ED9-BC0C-F6B436314356}" type="pres">
      <dgm:prSet presAssocID="{2D8D3E89-C556-4DB6-8201-EA8F127845C2}" presName="sibTrans" presStyleLbl="sibTrans2D1" presStyleIdx="0" presStyleCnt="3"/>
      <dgm:spPr/>
    </dgm:pt>
    <dgm:pt modelId="{4336BD24-7941-4952-9BB4-BE8E0622F36D}" type="pres">
      <dgm:prSet presAssocID="{2D8D3E89-C556-4DB6-8201-EA8F127845C2}" presName="connTx" presStyleLbl="sibTrans2D1" presStyleIdx="0" presStyleCnt="3"/>
      <dgm:spPr/>
    </dgm:pt>
    <dgm:pt modelId="{5A30E1C6-6ABC-466F-8CD0-C8E81A1A50D4}" type="pres">
      <dgm:prSet presAssocID="{5156D0B9-8E57-4ECB-96FF-24FE911062C3}" presName="composite" presStyleCnt="0"/>
      <dgm:spPr/>
    </dgm:pt>
    <dgm:pt modelId="{D3AD7CEE-591D-4DA6-8AA4-DD8C90FD523D}" type="pres">
      <dgm:prSet presAssocID="{5156D0B9-8E57-4ECB-96FF-24FE911062C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F6E2233-9A63-4E6E-8252-CEE2CF5C7F99}" type="pres">
      <dgm:prSet presAssocID="{5156D0B9-8E57-4ECB-96FF-24FE911062C3}" presName="parSh" presStyleLbl="node1" presStyleIdx="1" presStyleCnt="4"/>
      <dgm:spPr/>
    </dgm:pt>
    <dgm:pt modelId="{AE7C8773-C44C-4DC4-815A-F06395617157}" type="pres">
      <dgm:prSet presAssocID="{5156D0B9-8E57-4ECB-96FF-24FE911062C3}" presName="desTx" presStyleLbl="fgAcc1" presStyleIdx="1" presStyleCnt="4">
        <dgm:presLayoutVars>
          <dgm:bulletEnabled val="1"/>
        </dgm:presLayoutVars>
      </dgm:prSet>
      <dgm:spPr/>
    </dgm:pt>
    <dgm:pt modelId="{96223D12-C8B8-49F1-88BF-75E9695C47CE}" type="pres">
      <dgm:prSet presAssocID="{4E172ABA-C5C4-4B79-87C9-0114C684BFC9}" presName="sibTrans" presStyleLbl="sibTrans2D1" presStyleIdx="1" presStyleCnt="3"/>
      <dgm:spPr/>
    </dgm:pt>
    <dgm:pt modelId="{9DBDFED7-E958-476C-8739-DD431F6B216C}" type="pres">
      <dgm:prSet presAssocID="{4E172ABA-C5C4-4B79-87C9-0114C684BFC9}" presName="connTx" presStyleLbl="sibTrans2D1" presStyleIdx="1" presStyleCnt="3"/>
      <dgm:spPr/>
    </dgm:pt>
    <dgm:pt modelId="{EE8E52BD-B0B2-490D-A506-CB6FE3A4C912}" type="pres">
      <dgm:prSet presAssocID="{46E3A153-F4E4-4C48-8053-87C6A58E70AD}" presName="composite" presStyleCnt="0"/>
      <dgm:spPr/>
    </dgm:pt>
    <dgm:pt modelId="{4EAB70B2-323E-4FA4-94D0-3C425934C7BD}" type="pres">
      <dgm:prSet presAssocID="{46E3A153-F4E4-4C48-8053-87C6A58E70AD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ABF4C15-3B0C-4D52-9669-02EFB0A9EDC1}" type="pres">
      <dgm:prSet presAssocID="{46E3A153-F4E4-4C48-8053-87C6A58E70AD}" presName="parSh" presStyleLbl="node1" presStyleIdx="2" presStyleCnt="4"/>
      <dgm:spPr/>
    </dgm:pt>
    <dgm:pt modelId="{C02602C8-99BE-4E32-ACB7-85DEA2978F25}" type="pres">
      <dgm:prSet presAssocID="{46E3A153-F4E4-4C48-8053-87C6A58E70AD}" presName="desTx" presStyleLbl="fgAcc1" presStyleIdx="2" presStyleCnt="4">
        <dgm:presLayoutVars>
          <dgm:bulletEnabled val="1"/>
        </dgm:presLayoutVars>
      </dgm:prSet>
      <dgm:spPr/>
    </dgm:pt>
    <dgm:pt modelId="{570C7D04-36B4-4A2B-9AFD-51F403215F0D}" type="pres">
      <dgm:prSet presAssocID="{F6325F5A-6E81-495A-854E-E65E0BD5A9A7}" presName="sibTrans" presStyleLbl="sibTrans2D1" presStyleIdx="2" presStyleCnt="3"/>
      <dgm:spPr/>
    </dgm:pt>
    <dgm:pt modelId="{7B7C2E61-87A1-4F45-899D-233816D1CB87}" type="pres">
      <dgm:prSet presAssocID="{F6325F5A-6E81-495A-854E-E65E0BD5A9A7}" presName="connTx" presStyleLbl="sibTrans2D1" presStyleIdx="2" presStyleCnt="3"/>
      <dgm:spPr/>
    </dgm:pt>
    <dgm:pt modelId="{BC985D5B-4B3D-4DCA-9FBF-BD952A41CD4B}" type="pres">
      <dgm:prSet presAssocID="{6631D752-95DD-44FB-9C73-96FBC8980E82}" presName="composite" presStyleCnt="0"/>
      <dgm:spPr/>
    </dgm:pt>
    <dgm:pt modelId="{624E61E6-A12F-48D0-9764-FE81EA461519}" type="pres">
      <dgm:prSet presAssocID="{6631D752-95DD-44FB-9C73-96FBC8980E82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BDF35CA-ECFB-4840-95F0-3DBB4934A429}" type="pres">
      <dgm:prSet presAssocID="{6631D752-95DD-44FB-9C73-96FBC8980E82}" presName="parSh" presStyleLbl="node1" presStyleIdx="3" presStyleCnt="4"/>
      <dgm:spPr/>
    </dgm:pt>
    <dgm:pt modelId="{959AB4C9-7E63-4B8D-9734-9070F65E1844}" type="pres">
      <dgm:prSet presAssocID="{6631D752-95DD-44FB-9C73-96FBC8980E82}" presName="desTx" presStyleLbl="fgAcc1" presStyleIdx="3" presStyleCnt="4">
        <dgm:presLayoutVars>
          <dgm:bulletEnabled val="1"/>
        </dgm:presLayoutVars>
      </dgm:prSet>
      <dgm:spPr/>
    </dgm:pt>
  </dgm:ptLst>
  <dgm:cxnLst>
    <dgm:cxn modelId="{302B6E01-6C13-493F-9D53-A1C84E9FD8DF}" type="presOf" srcId="{2D8D3E89-C556-4DB6-8201-EA8F127845C2}" destId="{4336BD24-7941-4952-9BB4-BE8E0622F36D}" srcOrd="1" destOrd="0" presId="urn:microsoft.com/office/officeart/2005/8/layout/process3"/>
    <dgm:cxn modelId="{049BED1B-CC89-4978-A99A-E75DF069BBC0}" srcId="{1FB73F1E-38F3-4E65-9D4C-0E50E0D1E839}" destId="{537C9799-50DD-49FE-97EA-9CB072D2572D}" srcOrd="0" destOrd="0" parTransId="{CD500276-51CE-46FA-963E-6BCA74F7F622}" sibTransId="{2D8D3E89-C556-4DB6-8201-EA8F127845C2}"/>
    <dgm:cxn modelId="{AB77791D-3D31-4CAC-90A6-53DFC623D26F}" type="presOf" srcId="{2D8D3E89-C556-4DB6-8201-EA8F127845C2}" destId="{A35F9307-833C-4ED9-BC0C-F6B436314356}" srcOrd="0" destOrd="0" presId="urn:microsoft.com/office/officeart/2005/8/layout/process3"/>
    <dgm:cxn modelId="{4F3FFB1F-BAEC-483C-8FE4-2AFB4EB52002}" type="presOf" srcId="{F6325F5A-6E81-495A-854E-E65E0BD5A9A7}" destId="{570C7D04-36B4-4A2B-9AFD-51F403215F0D}" srcOrd="0" destOrd="0" presId="urn:microsoft.com/office/officeart/2005/8/layout/process3"/>
    <dgm:cxn modelId="{B24FCF26-0ABB-424C-8196-E9483767E3ED}" type="presOf" srcId="{4E172ABA-C5C4-4B79-87C9-0114C684BFC9}" destId="{9DBDFED7-E958-476C-8739-DD431F6B216C}" srcOrd="1" destOrd="0" presId="urn:microsoft.com/office/officeart/2005/8/layout/process3"/>
    <dgm:cxn modelId="{2633BE36-685C-4E26-881A-D38DCF47ED34}" type="presOf" srcId="{6631D752-95DD-44FB-9C73-96FBC8980E82}" destId="{624E61E6-A12F-48D0-9764-FE81EA461519}" srcOrd="0" destOrd="0" presId="urn:microsoft.com/office/officeart/2005/8/layout/process3"/>
    <dgm:cxn modelId="{60D8BA3E-C521-4E9E-B676-FC4BC328D380}" type="presOf" srcId="{5156D0B9-8E57-4ECB-96FF-24FE911062C3}" destId="{D3AD7CEE-591D-4DA6-8AA4-DD8C90FD523D}" srcOrd="0" destOrd="0" presId="urn:microsoft.com/office/officeart/2005/8/layout/process3"/>
    <dgm:cxn modelId="{E62EBB67-62B8-4CBA-8F20-C57622BB3D3A}" type="presOf" srcId="{AB9E0D77-8FBB-4807-A44C-6C85A904395B}" destId="{AE7C8773-C44C-4DC4-815A-F06395617157}" srcOrd="0" destOrd="0" presId="urn:microsoft.com/office/officeart/2005/8/layout/process3"/>
    <dgm:cxn modelId="{E0B91E6B-7D6D-4320-A8B3-08B000FAB070}" srcId="{5156D0B9-8E57-4ECB-96FF-24FE911062C3}" destId="{AB9E0D77-8FBB-4807-A44C-6C85A904395B}" srcOrd="0" destOrd="0" parTransId="{349B316F-CEA9-4D3B-9C06-B728DA907203}" sibTransId="{2320CCCE-863E-4EC5-B09D-CF9696021582}"/>
    <dgm:cxn modelId="{EA1DDE4C-BCE0-4591-99EC-EDAF8412076A}" type="presOf" srcId="{78D345EB-92D6-4D24-913D-F94363E7C184}" destId="{C02602C8-99BE-4E32-ACB7-85DEA2978F25}" srcOrd="0" destOrd="0" presId="urn:microsoft.com/office/officeart/2005/8/layout/process3"/>
    <dgm:cxn modelId="{38AD4772-42DA-4E91-A5F7-F06BD84F441E}" type="presOf" srcId="{537C9799-50DD-49FE-97EA-9CB072D2572D}" destId="{4571274D-CCE2-412A-A0CB-2B851830FCD0}" srcOrd="1" destOrd="0" presId="urn:microsoft.com/office/officeart/2005/8/layout/process3"/>
    <dgm:cxn modelId="{F0CC8478-49AF-4E9F-BD12-A21F741CC4F6}" type="presOf" srcId="{5156D0B9-8E57-4ECB-96FF-24FE911062C3}" destId="{8F6E2233-9A63-4E6E-8252-CEE2CF5C7F99}" srcOrd="1" destOrd="0" presId="urn:microsoft.com/office/officeart/2005/8/layout/process3"/>
    <dgm:cxn modelId="{2D308A59-9E8B-4F5E-8120-2968D53322CB}" srcId="{46E3A153-F4E4-4C48-8053-87C6A58E70AD}" destId="{78D345EB-92D6-4D24-913D-F94363E7C184}" srcOrd="0" destOrd="0" parTransId="{B17C7043-5957-43D6-AFA5-A96A2B7BE256}" sibTransId="{C6A96ACD-6B35-4825-9F10-433465648868}"/>
    <dgm:cxn modelId="{96A8A57C-DBB5-430A-8C12-575FF3EC7904}" type="presOf" srcId="{197BBB9A-6EA7-44FD-A092-97881CAA195F}" destId="{959AB4C9-7E63-4B8D-9734-9070F65E1844}" srcOrd="0" destOrd="0" presId="urn:microsoft.com/office/officeart/2005/8/layout/process3"/>
    <dgm:cxn modelId="{9F108D7F-48DD-4632-BF16-27AA6417ACA2}" srcId="{537C9799-50DD-49FE-97EA-9CB072D2572D}" destId="{1BE3E2A0-7EDD-483D-B3B1-1A05D402214A}" srcOrd="0" destOrd="0" parTransId="{373104CE-FBCF-46F0-AC55-D477CD12856E}" sibTransId="{D10E4A4D-CD80-497B-8CC9-7E22FB2EAC6C}"/>
    <dgm:cxn modelId="{A3ADB483-596F-47A9-A48E-5023AD355B6B}" srcId="{46E3A153-F4E4-4C48-8053-87C6A58E70AD}" destId="{3EC6D75A-50B9-4D2D-8236-675CB861033B}" srcOrd="1" destOrd="0" parTransId="{5856E37C-0C58-4E97-A09C-E4FD4C56F2BD}" sibTransId="{A85FB0DB-8277-4368-964D-8A553199DD81}"/>
    <dgm:cxn modelId="{5B2A998B-7356-4EEE-AE5D-91E44CF9C294}" type="presOf" srcId="{6631D752-95DD-44FB-9C73-96FBC8980E82}" destId="{EBDF35CA-ECFB-4840-95F0-3DBB4934A429}" srcOrd="1" destOrd="0" presId="urn:microsoft.com/office/officeart/2005/8/layout/process3"/>
    <dgm:cxn modelId="{183CF58C-2772-4DD8-98BE-534FCAED4905}" type="presOf" srcId="{4E172ABA-C5C4-4B79-87C9-0114C684BFC9}" destId="{96223D12-C8B8-49F1-88BF-75E9695C47CE}" srcOrd="0" destOrd="0" presId="urn:microsoft.com/office/officeart/2005/8/layout/process3"/>
    <dgm:cxn modelId="{7A359DA2-C4A2-4EA1-A187-3C65F0240421}" srcId="{6631D752-95DD-44FB-9C73-96FBC8980E82}" destId="{197BBB9A-6EA7-44FD-A092-97881CAA195F}" srcOrd="0" destOrd="0" parTransId="{62596E2D-1E89-4241-BDBE-98190163E43F}" sibTransId="{FAF1E333-2195-454E-B18B-7B9E65937436}"/>
    <dgm:cxn modelId="{177F49AE-5514-483F-8090-07F3D6813D1F}" type="presOf" srcId="{3EC6D75A-50B9-4D2D-8236-675CB861033B}" destId="{C02602C8-99BE-4E32-ACB7-85DEA2978F25}" srcOrd="0" destOrd="1" presId="urn:microsoft.com/office/officeart/2005/8/layout/process3"/>
    <dgm:cxn modelId="{6E5F32B0-5B97-4E9F-9714-9AA071495EBD}" type="presOf" srcId="{46E3A153-F4E4-4C48-8053-87C6A58E70AD}" destId="{1ABF4C15-3B0C-4D52-9669-02EFB0A9EDC1}" srcOrd="1" destOrd="0" presId="urn:microsoft.com/office/officeart/2005/8/layout/process3"/>
    <dgm:cxn modelId="{3EC6A4B4-435F-426E-8F52-A002E11610AD}" type="presOf" srcId="{1FB73F1E-38F3-4E65-9D4C-0E50E0D1E839}" destId="{2C09C4F9-5A9C-43A9-8C90-0A9E0F31C64F}" srcOrd="0" destOrd="0" presId="urn:microsoft.com/office/officeart/2005/8/layout/process3"/>
    <dgm:cxn modelId="{F288F6C2-C28F-439C-BD1B-31B217119EF9}" type="presOf" srcId="{537C9799-50DD-49FE-97EA-9CB072D2572D}" destId="{37A0EB43-E7EB-4D51-AC12-3EEEAD4F8C0B}" srcOrd="0" destOrd="0" presId="urn:microsoft.com/office/officeart/2005/8/layout/process3"/>
    <dgm:cxn modelId="{AD8396C4-8050-407E-9197-265E767DCD36}" type="presOf" srcId="{1BE3E2A0-7EDD-483D-B3B1-1A05D402214A}" destId="{B1706107-95F6-4157-8BF3-5EF87957C149}" srcOrd="0" destOrd="0" presId="urn:microsoft.com/office/officeart/2005/8/layout/process3"/>
    <dgm:cxn modelId="{FF8E31C7-BDA9-40EA-83AD-F32584DEF2D5}" srcId="{1FB73F1E-38F3-4E65-9D4C-0E50E0D1E839}" destId="{46E3A153-F4E4-4C48-8053-87C6A58E70AD}" srcOrd="2" destOrd="0" parTransId="{FA9A63EC-2A1A-47DA-B9B5-3D8032F67082}" sibTransId="{F6325F5A-6E81-495A-854E-E65E0BD5A9A7}"/>
    <dgm:cxn modelId="{F06E62CF-56C6-45F3-82F5-97CE1FED7891}" type="presOf" srcId="{F6325F5A-6E81-495A-854E-E65E0BD5A9A7}" destId="{7B7C2E61-87A1-4F45-899D-233816D1CB87}" srcOrd="1" destOrd="0" presId="urn:microsoft.com/office/officeart/2005/8/layout/process3"/>
    <dgm:cxn modelId="{9299DCD7-6187-4F41-BF5C-C3CA94BBDA8F}" srcId="{1FB73F1E-38F3-4E65-9D4C-0E50E0D1E839}" destId="{5156D0B9-8E57-4ECB-96FF-24FE911062C3}" srcOrd="1" destOrd="0" parTransId="{C7159C69-3353-4650-BE59-8348C02CB707}" sibTransId="{4E172ABA-C5C4-4B79-87C9-0114C684BFC9}"/>
    <dgm:cxn modelId="{715943EC-4E22-4D43-92C5-6DDAAF47F3C5}" srcId="{1FB73F1E-38F3-4E65-9D4C-0E50E0D1E839}" destId="{6631D752-95DD-44FB-9C73-96FBC8980E82}" srcOrd="3" destOrd="0" parTransId="{C0CC5E7C-4514-477E-9B85-2E4230D258C1}" sibTransId="{1F87F4F5-E20E-4DFD-B466-1A2EA064D51C}"/>
    <dgm:cxn modelId="{6A3A82FE-BF7F-4815-BE10-6B5117EEABF2}" type="presOf" srcId="{46E3A153-F4E4-4C48-8053-87C6A58E70AD}" destId="{4EAB70B2-323E-4FA4-94D0-3C425934C7BD}" srcOrd="0" destOrd="0" presId="urn:microsoft.com/office/officeart/2005/8/layout/process3"/>
    <dgm:cxn modelId="{50A7729F-3D9F-4227-AD06-1D8BC8FBB1D8}" type="presParOf" srcId="{2C09C4F9-5A9C-43A9-8C90-0A9E0F31C64F}" destId="{DC8E2465-3851-4E26-B77A-C2516797BA26}" srcOrd="0" destOrd="0" presId="urn:microsoft.com/office/officeart/2005/8/layout/process3"/>
    <dgm:cxn modelId="{BC52B163-1E6D-4064-86EE-A797DAEACB2F}" type="presParOf" srcId="{DC8E2465-3851-4E26-B77A-C2516797BA26}" destId="{37A0EB43-E7EB-4D51-AC12-3EEEAD4F8C0B}" srcOrd="0" destOrd="0" presId="urn:microsoft.com/office/officeart/2005/8/layout/process3"/>
    <dgm:cxn modelId="{D47BCFFB-74C9-49D1-AC8F-6F904A558693}" type="presParOf" srcId="{DC8E2465-3851-4E26-B77A-C2516797BA26}" destId="{4571274D-CCE2-412A-A0CB-2B851830FCD0}" srcOrd="1" destOrd="0" presId="urn:microsoft.com/office/officeart/2005/8/layout/process3"/>
    <dgm:cxn modelId="{A1AAA66F-7B75-44AA-B9CA-0BC372B30B8B}" type="presParOf" srcId="{DC8E2465-3851-4E26-B77A-C2516797BA26}" destId="{B1706107-95F6-4157-8BF3-5EF87957C149}" srcOrd="2" destOrd="0" presId="urn:microsoft.com/office/officeart/2005/8/layout/process3"/>
    <dgm:cxn modelId="{F0FC4F8B-6439-4090-89CA-4D021CF80342}" type="presParOf" srcId="{2C09C4F9-5A9C-43A9-8C90-0A9E0F31C64F}" destId="{A35F9307-833C-4ED9-BC0C-F6B436314356}" srcOrd="1" destOrd="0" presId="urn:microsoft.com/office/officeart/2005/8/layout/process3"/>
    <dgm:cxn modelId="{841D0E2E-A8C4-4403-B730-22ACF73F8D12}" type="presParOf" srcId="{A35F9307-833C-4ED9-BC0C-F6B436314356}" destId="{4336BD24-7941-4952-9BB4-BE8E0622F36D}" srcOrd="0" destOrd="0" presId="urn:microsoft.com/office/officeart/2005/8/layout/process3"/>
    <dgm:cxn modelId="{209CEF3B-BD95-4594-B224-40076E2D6ACC}" type="presParOf" srcId="{2C09C4F9-5A9C-43A9-8C90-0A9E0F31C64F}" destId="{5A30E1C6-6ABC-466F-8CD0-C8E81A1A50D4}" srcOrd="2" destOrd="0" presId="urn:microsoft.com/office/officeart/2005/8/layout/process3"/>
    <dgm:cxn modelId="{1CE65B6C-5320-4BBC-83AE-A242A4306FAC}" type="presParOf" srcId="{5A30E1C6-6ABC-466F-8CD0-C8E81A1A50D4}" destId="{D3AD7CEE-591D-4DA6-8AA4-DD8C90FD523D}" srcOrd="0" destOrd="0" presId="urn:microsoft.com/office/officeart/2005/8/layout/process3"/>
    <dgm:cxn modelId="{15CE72D3-D308-42B7-A7B8-1E9FDAB39B8E}" type="presParOf" srcId="{5A30E1C6-6ABC-466F-8CD0-C8E81A1A50D4}" destId="{8F6E2233-9A63-4E6E-8252-CEE2CF5C7F99}" srcOrd="1" destOrd="0" presId="urn:microsoft.com/office/officeart/2005/8/layout/process3"/>
    <dgm:cxn modelId="{5855F7EE-57FE-4F0C-9314-DACE6148C8C4}" type="presParOf" srcId="{5A30E1C6-6ABC-466F-8CD0-C8E81A1A50D4}" destId="{AE7C8773-C44C-4DC4-815A-F06395617157}" srcOrd="2" destOrd="0" presId="urn:microsoft.com/office/officeart/2005/8/layout/process3"/>
    <dgm:cxn modelId="{1CD2CA8A-C5F9-4C40-BA28-59FFE22632B2}" type="presParOf" srcId="{2C09C4F9-5A9C-43A9-8C90-0A9E0F31C64F}" destId="{96223D12-C8B8-49F1-88BF-75E9695C47CE}" srcOrd="3" destOrd="0" presId="urn:microsoft.com/office/officeart/2005/8/layout/process3"/>
    <dgm:cxn modelId="{9021070E-407D-4102-9E6C-EA91167472BA}" type="presParOf" srcId="{96223D12-C8B8-49F1-88BF-75E9695C47CE}" destId="{9DBDFED7-E958-476C-8739-DD431F6B216C}" srcOrd="0" destOrd="0" presId="urn:microsoft.com/office/officeart/2005/8/layout/process3"/>
    <dgm:cxn modelId="{AFDCAC8C-BB3C-4FC4-A8C1-024507DE753B}" type="presParOf" srcId="{2C09C4F9-5A9C-43A9-8C90-0A9E0F31C64F}" destId="{EE8E52BD-B0B2-490D-A506-CB6FE3A4C912}" srcOrd="4" destOrd="0" presId="urn:microsoft.com/office/officeart/2005/8/layout/process3"/>
    <dgm:cxn modelId="{C80CD139-9C10-408F-8765-AB9C63D5C5CA}" type="presParOf" srcId="{EE8E52BD-B0B2-490D-A506-CB6FE3A4C912}" destId="{4EAB70B2-323E-4FA4-94D0-3C425934C7BD}" srcOrd="0" destOrd="0" presId="urn:microsoft.com/office/officeart/2005/8/layout/process3"/>
    <dgm:cxn modelId="{76C4319C-6E67-4A55-97A8-209F9DEC3EBD}" type="presParOf" srcId="{EE8E52BD-B0B2-490D-A506-CB6FE3A4C912}" destId="{1ABF4C15-3B0C-4D52-9669-02EFB0A9EDC1}" srcOrd="1" destOrd="0" presId="urn:microsoft.com/office/officeart/2005/8/layout/process3"/>
    <dgm:cxn modelId="{FF1AF866-CA7A-4264-A833-D470BE6ED56C}" type="presParOf" srcId="{EE8E52BD-B0B2-490D-A506-CB6FE3A4C912}" destId="{C02602C8-99BE-4E32-ACB7-85DEA2978F25}" srcOrd="2" destOrd="0" presId="urn:microsoft.com/office/officeart/2005/8/layout/process3"/>
    <dgm:cxn modelId="{9C2C2D30-6E8F-4937-8818-56B4FEAD294B}" type="presParOf" srcId="{2C09C4F9-5A9C-43A9-8C90-0A9E0F31C64F}" destId="{570C7D04-36B4-4A2B-9AFD-51F403215F0D}" srcOrd="5" destOrd="0" presId="urn:microsoft.com/office/officeart/2005/8/layout/process3"/>
    <dgm:cxn modelId="{80F07174-1318-4415-857F-A6BFA59D89EB}" type="presParOf" srcId="{570C7D04-36B4-4A2B-9AFD-51F403215F0D}" destId="{7B7C2E61-87A1-4F45-899D-233816D1CB87}" srcOrd="0" destOrd="0" presId="urn:microsoft.com/office/officeart/2005/8/layout/process3"/>
    <dgm:cxn modelId="{108C3FB4-33DA-4761-A048-1A25F78431A4}" type="presParOf" srcId="{2C09C4F9-5A9C-43A9-8C90-0A9E0F31C64F}" destId="{BC985D5B-4B3D-4DCA-9FBF-BD952A41CD4B}" srcOrd="6" destOrd="0" presId="urn:microsoft.com/office/officeart/2005/8/layout/process3"/>
    <dgm:cxn modelId="{36AF5298-CE11-4EFC-AE63-6B7173FAE358}" type="presParOf" srcId="{BC985D5B-4B3D-4DCA-9FBF-BD952A41CD4B}" destId="{624E61E6-A12F-48D0-9764-FE81EA461519}" srcOrd="0" destOrd="0" presId="urn:microsoft.com/office/officeart/2005/8/layout/process3"/>
    <dgm:cxn modelId="{307B57E0-B30E-4C57-A4FA-2695C0E34ED4}" type="presParOf" srcId="{BC985D5B-4B3D-4DCA-9FBF-BD952A41CD4B}" destId="{EBDF35CA-ECFB-4840-95F0-3DBB4934A429}" srcOrd="1" destOrd="0" presId="urn:microsoft.com/office/officeart/2005/8/layout/process3"/>
    <dgm:cxn modelId="{1D5DCDA5-33DC-404A-8940-8046B55021E3}" type="presParOf" srcId="{BC985D5B-4B3D-4DCA-9FBF-BD952A41CD4B}" destId="{959AB4C9-7E63-4B8D-9734-9070F65E184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B73F1E-38F3-4E65-9D4C-0E50E0D1E839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37C9799-50DD-49FE-97EA-9CB072D2572D}">
      <dgm:prSet phldrT="[Text]"/>
      <dgm:spPr/>
      <dgm:t>
        <a:bodyPr/>
        <a:lstStyle/>
        <a:p>
          <a:r>
            <a:rPr lang="nl-NL" dirty="0"/>
            <a:t>Initiatief</a:t>
          </a:r>
        </a:p>
      </dgm:t>
    </dgm:pt>
    <dgm:pt modelId="{CD500276-51CE-46FA-963E-6BCA74F7F622}" type="parTrans" cxnId="{049BED1B-CC89-4978-A99A-E75DF069BBC0}">
      <dgm:prSet/>
      <dgm:spPr/>
      <dgm:t>
        <a:bodyPr/>
        <a:lstStyle/>
        <a:p>
          <a:endParaRPr lang="nl-NL"/>
        </a:p>
      </dgm:t>
    </dgm:pt>
    <dgm:pt modelId="{2D8D3E89-C556-4DB6-8201-EA8F127845C2}" type="sibTrans" cxnId="{049BED1B-CC89-4978-A99A-E75DF069BBC0}">
      <dgm:prSet/>
      <dgm:spPr/>
      <dgm:t>
        <a:bodyPr/>
        <a:lstStyle/>
        <a:p>
          <a:endParaRPr lang="nl-NL"/>
        </a:p>
      </dgm:t>
    </dgm:pt>
    <dgm:pt modelId="{1BE3E2A0-7EDD-483D-B3B1-1A05D402214A}">
      <dgm:prSet phldrT="[Text]"/>
      <dgm:spPr/>
      <dgm:t>
        <a:bodyPr/>
        <a:lstStyle/>
        <a:p>
          <a:r>
            <a:rPr lang="nl-NL" dirty="0"/>
            <a:t>GIS </a:t>
          </a:r>
          <a:r>
            <a:rPr lang="nl-NL" dirty="0">
              <a:sym typeface="Wingdings" panose="05000000000000000000" pitchFamily="2" charset="2"/>
            </a:rPr>
            <a:t> Analyse + keuzes in beheer</a:t>
          </a:r>
          <a:endParaRPr lang="nl-NL" dirty="0"/>
        </a:p>
      </dgm:t>
    </dgm:pt>
    <dgm:pt modelId="{373104CE-FBCF-46F0-AC55-D477CD12856E}" type="parTrans" cxnId="{9F108D7F-48DD-4632-BF16-27AA6417ACA2}">
      <dgm:prSet/>
      <dgm:spPr/>
      <dgm:t>
        <a:bodyPr/>
        <a:lstStyle/>
        <a:p>
          <a:endParaRPr lang="nl-NL"/>
        </a:p>
      </dgm:t>
    </dgm:pt>
    <dgm:pt modelId="{D10E4A4D-CD80-497B-8CC9-7E22FB2EAC6C}" type="sibTrans" cxnId="{9F108D7F-48DD-4632-BF16-27AA6417ACA2}">
      <dgm:prSet/>
      <dgm:spPr/>
      <dgm:t>
        <a:bodyPr/>
        <a:lstStyle/>
        <a:p>
          <a:endParaRPr lang="nl-NL"/>
        </a:p>
      </dgm:t>
    </dgm:pt>
    <dgm:pt modelId="{5156D0B9-8E57-4ECB-96FF-24FE911062C3}">
      <dgm:prSet phldrT="[Text]"/>
      <dgm:spPr/>
      <dgm:t>
        <a:bodyPr/>
        <a:lstStyle/>
        <a:p>
          <a:r>
            <a:rPr lang="nl-NL" dirty="0"/>
            <a:t>Ontwerp</a:t>
          </a:r>
        </a:p>
      </dgm:t>
    </dgm:pt>
    <dgm:pt modelId="{C7159C69-3353-4650-BE59-8348C02CB707}" type="parTrans" cxnId="{9299DCD7-6187-4F41-BF5C-C3CA94BBDA8F}">
      <dgm:prSet/>
      <dgm:spPr/>
      <dgm:t>
        <a:bodyPr/>
        <a:lstStyle/>
        <a:p>
          <a:endParaRPr lang="nl-NL"/>
        </a:p>
      </dgm:t>
    </dgm:pt>
    <dgm:pt modelId="{4E172ABA-C5C4-4B79-87C9-0114C684BFC9}" type="sibTrans" cxnId="{9299DCD7-6187-4F41-BF5C-C3CA94BBDA8F}">
      <dgm:prSet/>
      <dgm:spPr/>
      <dgm:t>
        <a:bodyPr/>
        <a:lstStyle/>
        <a:p>
          <a:endParaRPr lang="nl-NL"/>
        </a:p>
      </dgm:t>
    </dgm:pt>
    <dgm:pt modelId="{AB9E0D77-8FBB-4807-A44C-6C85A904395B}">
      <dgm:prSet phldrT="[Text]"/>
      <dgm:spPr/>
      <dgm:t>
        <a:bodyPr/>
        <a:lstStyle/>
        <a:p>
          <a:r>
            <a:rPr lang="nl-NL" dirty="0"/>
            <a:t>Analyse </a:t>
          </a:r>
          <a:r>
            <a:rPr lang="nl-NL" dirty="0">
              <a:sym typeface="Wingdings" panose="05000000000000000000" pitchFamily="2" charset="2"/>
            </a:rPr>
            <a:t> Ontwerp + </a:t>
          </a:r>
          <a:r>
            <a:rPr lang="nl-NL">
              <a:sym typeface="Wingdings" panose="05000000000000000000" pitchFamily="2" charset="2"/>
            </a:rPr>
            <a:t>Keuzes beheer </a:t>
          </a:r>
          <a:r>
            <a:rPr lang="nl-NL" dirty="0">
              <a:sym typeface="Wingdings" panose="05000000000000000000" pitchFamily="2" charset="2"/>
            </a:rPr>
            <a:t>+ Registraties</a:t>
          </a:r>
          <a:endParaRPr lang="nl-NL" dirty="0"/>
        </a:p>
      </dgm:t>
    </dgm:pt>
    <dgm:pt modelId="{349B316F-CEA9-4D3B-9C06-B728DA907203}" type="parTrans" cxnId="{E0B91E6B-7D6D-4320-A8B3-08B000FAB070}">
      <dgm:prSet/>
      <dgm:spPr/>
      <dgm:t>
        <a:bodyPr/>
        <a:lstStyle/>
        <a:p>
          <a:endParaRPr lang="nl-NL"/>
        </a:p>
      </dgm:t>
    </dgm:pt>
    <dgm:pt modelId="{2320CCCE-863E-4EC5-B09D-CF9696021582}" type="sibTrans" cxnId="{E0B91E6B-7D6D-4320-A8B3-08B000FAB070}">
      <dgm:prSet/>
      <dgm:spPr/>
      <dgm:t>
        <a:bodyPr/>
        <a:lstStyle/>
        <a:p>
          <a:endParaRPr lang="nl-NL"/>
        </a:p>
      </dgm:t>
    </dgm:pt>
    <dgm:pt modelId="{46E3A153-F4E4-4C48-8053-87C6A58E70AD}">
      <dgm:prSet phldrT="[Text]"/>
      <dgm:spPr/>
      <dgm:t>
        <a:bodyPr/>
        <a:lstStyle/>
        <a:p>
          <a:r>
            <a:rPr lang="nl-NL" dirty="0"/>
            <a:t>Uitvoering</a:t>
          </a:r>
        </a:p>
      </dgm:t>
    </dgm:pt>
    <dgm:pt modelId="{FA9A63EC-2A1A-47DA-B9B5-3D8032F67082}" type="parTrans" cxnId="{FF8E31C7-BDA9-40EA-83AD-F32584DEF2D5}">
      <dgm:prSet/>
      <dgm:spPr/>
      <dgm:t>
        <a:bodyPr/>
        <a:lstStyle/>
        <a:p>
          <a:endParaRPr lang="nl-NL"/>
        </a:p>
      </dgm:t>
    </dgm:pt>
    <dgm:pt modelId="{F6325F5A-6E81-495A-854E-E65E0BD5A9A7}" type="sibTrans" cxnId="{FF8E31C7-BDA9-40EA-83AD-F32584DEF2D5}">
      <dgm:prSet/>
      <dgm:spPr/>
      <dgm:t>
        <a:bodyPr/>
        <a:lstStyle/>
        <a:p>
          <a:endParaRPr lang="nl-NL"/>
        </a:p>
      </dgm:t>
    </dgm:pt>
    <dgm:pt modelId="{78D345EB-92D6-4D24-913D-F94363E7C184}">
      <dgm:prSet phldrT="[Text]"/>
      <dgm:spPr/>
      <dgm:t>
        <a:bodyPr/>
        <a:lstStyle/>
        <a:p>
          <a:r>
            <a:rPr lang="nl-NL" dirty="0"/>
            <a:t>Ontwerp </a:t>
          </a:r>
          <a:r>
            <a:rPr lang="nl-NL" dirty="0">
              <a:sym typeface="Wingdings" panose="05000000000000000000" pitchFamily="2" charset="2"/>
            </a:rPr>
            <a:t> Bouwen</a:t>
          </a:r>
          <a:endParaRPr lang="nl-NL" dirty="0"/>
        </a:p>
      </dgm:t>
    </dgm:pt>
    <dgm:pt modelId="{B17C7043-5957-43D6-AFA5-A96A2B7BE256}" type="parTrans" cxnId="{2D308A59-9E8B-4F5E-8120-2968D53322CB}">
      <dgm:prSet/>
      <dgm:spPr/>
      <dgm:t>
        <a:bodyPr/>
        <a:lstStyle/>
        <a:p>
          <a:endParaRPr lang="nl-NL"/>
        </a:p>
      </dgm:t>
    </dgm:pt>
    <dgm:pt modelId="{C6A96ACD-6B35-4825-9F10-433465648868}" type="sibTrans" cxnId="{2D308A59-9E8B-4F5E-8120-2968D53322CB}">
      <dgm:prSet/>
      <dgm:spPr/>
      <dgm:t>
        <a:bodyPr/>
        <a:lstStyle/>
        <a:p>
          <a:endParaRPr lang="nl-NL"/>
        </a:p>
      </dgm:t>
    </dgm:pt>
    <dgm:pt modelId="{6631D752-95DD-44FB-9C73-96FBC8980E82}">
      <dgm:prSet phldrT="[Text]"/>
      <dgm:spPr/>
      <dgm:t>
        <a:bodyPr/>
        <a:lstStyle/>
        <a:p>
          <a:r>
            <a:rPr lang="nl-NL" dirty="0"/>
            <a:t>Beheer</a:t>
          </a:r>
        </a:p>
      </dgm:t>
    </dgm:pt>
    <dgm:pt modelId="{C0CC5E7C-4514-477E-9B85-2E4230D258C1}" type="parTrans" cxnId="{715943EC-4E22-4D43-92C5-6DDAAF47F3C5}">
      <dgm:prSet/>
      <dgm:spPr/>
      <dgm:t>
        <a:bodyPr/>
        <a:lstStyle/>
        <a:p>
          <a:endParaRPr lang="nl-NL"/>
        </a:p>
      </dgm:t>
    </dgm:pt>
    <dgm:pt modelId="{1F87F4F5-E20E-4DFD-B466-1A2EA064D51C}" type="sibTrans" cxnId="{715943EC-4E22-4D43-92C5-6DDAAF47F3C5}">
      <dgm:prSet/>
      <dgm:spPr/>
      <dgm:t>
        <a:bodyPr/>
        <a:lstStyle/>
        <a:p>
          <a:endParaRPr lang="nl-NL"/>
        </a:p>
      </dgm:t>
    </dgm:pt>
    <dgm:pt modelId="{197BBB9A-6EA7-44FD-A092-97881CAA195F}">
      <dgm:prSet phldrT="[Text]"/>
      <dgm:spPr/>
      <dgm:t>
        <a:bodyPr/>
        <a:lstStyle/>
        <a:p>
          <a:r>
            <a:rPr lang="nl-NL" dirty="0"/>
            <a:t>Registratie </a:t>
          </a:r>
          <a:r>
            <a:rPr lang="nl-NL" dirty="0">
              <a:sym typeface="Wingdings" panose="05000000000000000000" pitchFamily="2" charset="2"/>
            </a:rPr>
            <a:t> Keuzes in beheer</a:t>
          </a:r>
          <a:endParaRPr lang="nl-NL" dirty="0"/>
        </a:p>
      </dgm:t>
    </dgm:pt>
    <dgm:pt modelId="{62596E2D-1E89-4241-BDBE-98190163E43F}" type="parTrans" cxnId="{7A359DA2-C4A2-4EA1-A187-3C65F0240421}">
      <dgm:prSet/>
      <dgm:spPr/>
      <dgm:t>
        <a:bodyPr/>
        <a:lstStyle/>
        <a:p>
          <a:endParaRPr lang="nl-NL"/>
        </a:p>
      </dgm:t>
    </dgm:pt>
    <dgm:pt modelId="{FAF1E333-2195-454E-B18B-7B9E65937436}" type="sibTrans" cxnId="{7A359DA2-C4A2-4EA1-A187-3C65F0240421}">
      <dgm:prSet/>
      <dgm:spPr/>
      <dgm:t>
        <a:bodyPr/>
        <a:lstStyle/>
        <a:p>
          <a:endParaRPr lang="nl-NL"/>
        </a:p>
      </dgm:t>
    </dgm:pt>
    <dgm:pt modelId="{3EC6D75A-50B9-4D2D-8236-675CB861033B}">
      <dgm:prSet phldrT="[Text]"/>
      <dgm:spPr/>
      <dgm:t>
        <a:bodyPr/>
        <a:lstStyle/>
        <a:p>
          <a:r>
            <a:rPr lang="nl-NL" dirty="0"/>
            <a:t>Registratie</a:t>
          </a:r>
        </a:p>
      </dgm:t>
    </dgm:pt>
    <dgm:pt modelId="{5856E37C-0C58-4E97-A09C-E4FD4C56F2BD}" type="parTrans" cxnId="{A3ADB483-596F-47A9-A48E-5023AD355B6B}">
      <dgm:prSet/>
      <dgm:spPr/>
      <dgm:t>
        <a:bodyPr/>
        <a:lstStyle/>
        <a:p>
          <a:endParaRPr lang="nl-NL"/>
        </a:p>
      </dgm:t>
    </dgm:pt>
    <dgm:pt modelId="{A85FB0DB-8277-4368-964D-8A553199DD81}" type="sibTrans" cxnId="{A3ADB483-596F-47A9-A48E-5023AD355B6B}">
      <dgm:prSet/>
      <dgm:spPr/>
      <dgm:t>
        <a:bodyPr/>
        <a:lstStyle/>
        <a:p>
          <a:endParaRPr lang="nl-NL"/>
        </a:p>
      </dgm:t>
    </dgm:pt>
    <dgm:pt modelId="{FB50A09D-CAB0-4CA1-9487-123F134A35E0}" type="pres">
      <dgm:prSet presAssocID="{1FB73F1E-38F3-4E65-9D4C-0E50E0D1E83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F2CBCA7-8261-47C5-9D9F-F3C78EF745F7}" type="pres">
      <dgm:prSet presAssocID="{1FB73F1E-38F3-4E65-9D4C-0E50E0D1E839}" presName="children" presStyleCnt="0"/>
      <dgm:spPr/>
    </dgm:pt>
    <dgm:pt modelId="{F9856D86-2030-43B3-B0FE-A78DB1AD966A}" type="pres">
      <dgm:prSet presAssocID="{1FB73F1E-38F3-4E65-9D4C-0E50E0D1E839}" presName="child1group" presStyleCnt="0"/>
      <dgm:spPr/>
    </dgm:pt>
    <dgm:pt modelId="{1CAD77E0-03E9-460E-AA1D-7C43B7080965}" type="pres">
      <dgm:prSet presAssocID="{1FB73F1E-38F3-4E65-9D4C-0E50E0D1E839}" presName="child1" presStyleLbl="bgAcc1" presStyleIdx="0" presStyleCnt="4"/>
      <dgm:spPr/>
    </dgm:pt>
    <dgm:pt modelId="{8D3F4CF4-FF7F-4FC8-826D-E6FCB2B5A28F}" type="pres">
      <dgm:prSet presAssocID="{1FB73F1E-38F3-4E65-9D4C-0E50E0D1E839}" presName="child1Text" presStyleLbl="bgAcc1" presStyleIdx="0" presStyleCnt="4">
        <dgm:presLayoutVars>
          <dgm:bulletEnabled val="1"/>
        </dgm:presLayoutVars>
      </dgm:prSet>
      <dgm:spPr/>
    </dgm:pt>
    <dgm:pt modelId="{F0D4982D-6A21-4D87-B1D3-7D97D0FDC32A}" type="pres">
      <dgm:prSet presAssocID="{1FB73F1E-38F3-4E65-9D4C-0E50E0D1E839}" presName="child2group" presStyleCnt="0"/>
      <dgm:spPr/>
    </dgm:pt>
    <dgm:pt modelId="{683AD2B5-A231-482D-8D5B-92993C56B5E4}" type="pres">
      <dgm:prSet presAssocID="{1FB73F1E-38F3-4E65-9D4C-0E50E0D1E839}" presName="child2" presStyleLbl="bgAcc1" presStyleIdx="1" presStyleCnt="4"/>
      <dgm:spPr/>
    </dgm:pt>
    <dgm:pt modelId="{6C531A7D-14BB-414E-901B-3A7A0C8329AD}" type="pres">
      <dgm:prSet presAssocID="{1FB73F1E-38F3-4E65-9D4C-0E50E0D1E839}" presName="child2Text" presStyleLbl="bgAcc1" presStyleIdx="1" presStyleCnt="4">
        <dgm:presLayoutVars>
          <dgm:bulletEnabled val="1"/>
        </dgm:presLayoutVars>
      </dgm:prSet>
      <dgm:spPr/>
    </dgm:pt>
    <dgm:pt modelId="{F5A82E19-B405-49A4-BFAF-35D1B702E574}" type="pres">
      <dgm:prSet presAssocID="{1FB73F1E-38F3-4E65-9D4C-0E50E0D1E839}" presName="child3group" presStyleCnt="0"/>
      <dgm:spPr/>
    </dgm:pt>
    <dgm:pt modelId="{3C6FF947-458C-454A-90CC-59EC556EA086}" type="pres">
      <dgm:prSet presAssocID="{1FB73F1E-38F3-4E65-9D4C-0E50E0D1E839}" presName="child3" presStyleLbl="bgAcc1" presStyleIdx="2" presStyleCnt="4"/>
      <dgm:spPr/>
    </dgm:pt>
    <dgm:pt modelId="{B33C7CDD-15A6-464D-9530-7608347FC688}" type="pres">
      <dgm:prSet presAssocID="{1FB73F1E-38F3-4E65-9D4C-0E50E0D1E839}" presName="child3Text" presStyleLbl="bgAcc1" presStyleIdx="2" presStyleCnt="4">
        <dgm:presLayoutVars>
          <dgm:bulletEnabled val="1"/>
        </dgm:presLayoutVars>
      </dgm:prSet>
      <dgm:spPr/>
    </dgm:pt>
    <dgm:pt modelId="{51F59026-644E-46B0-B0F2-909C5AAA81B7}" type="pres">
      <dgm:prSet presAssocID="{1FB73F1E-38F3-4E65-9D4C-0E50E0D1E839}" presName="child4group" presStyleCnt="0"/>
      <dgm:spPr/>
    </dgm:pt>
    <dgm:pt modelId="{C614D9C8-5B56-4B69-A081-A755D0BE034B}" type="pres">
      <dgm:prSet presAssocID="{1FB73F1E-38F3-4E65-9D4C-0E50E0D1E839}" presName="child4" presStyleLbl="bgAcc1" presStyleIdx="3" presStyleCnt="4"/>
      <dgm:spPr/>
    </dgm:pt>
    <dgm:pt modelId="{D088BBCD-F380-499F-AC21-D320FE36FAA1}" type="pres">
      <dgm:prSet presAssocID="{1FB73F1E-38F3-4E65-9D4C-0E50E0D1E839}" presName="child4Text" presStyleLbl="bgAcc1" presStyleIdx="3" presStyleCnt="4">
        <dgm:presLayoutVars>
          <dgm:bulletEnabled val="1"/>
        </dgm:presLayoutVars>
      </dgm:prSet>
      <dgm:spPr/>
    </dgm:pt>
    <dgm:pt modelId="{D3AF335A-BE15-4C49-973D-BA74B5091843}" type="pres">
      <dgm:prSet presAssocID="{1FB73F1E-38F3-4E65-9D4C-0E50E0D1E839}" presName="childPlaceholder" presStyleCnt="0"/>
      <dgm:spPr/>
    </dgm:pt>
    <dgm:pt modelId="{04F929AA-B379-45A4-901A-AF6A6DD66102}" type="pres">
      <dgm:prSet presAssocID="{1FB73F1E-38F3-4E65-9D4C-0E50E0D1E839}" presName="circle" presStyleCnt="0"/>
      <dgm:spPr/>
    </dgm:pt>
    <dgm:pt modelId="{86630AF9-6CC8-48F9-872C-D18C36C04CD2}" type="pres">
      <dgm:prSet presAssocID="{1FB73F1E-38F3-4E65-9D4C-0E50E0D1E839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DA74C36-CE63-4324-92A9-90E24FEFA794}" type="pres">
      <dgm:prSet presAssocID="{1FB73F1E-38F3-4E65-9D4C-0E50E0D1E839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C221C3A7-98C4-4049-A6DD-643DB9D69002}" type="pres">
      <dgm:prSet presAssocID="{1FB73F1E-38F3-4E65-9D4C-0E50E0D1E839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3006D36B-8FDC-41F8-8FAE-FA686BA8BEA9}" type="pres">
      <dgm:prSet presAssocID="{1FB73F1E-38F3-4E65-9D4C-0E50E0D1E83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E4B7248-DC9F-4E00-8A36-B348D1EB1A0B}" type="pres">
      <dgm:prSet presAssocID="{1FB73F1E-38F3-4E65-9D4C-0E50E0D1E839}" presName="quadrantPlaceholder" presStyleCnt="0"/>
      <dgm:spPr/>
    </dgm:pt>
    <dgm:pt modelId="{87C37FDB-B601-4B89-9719-AE71ADEAD9A1}" type="pres">
      <dgm:prSet presAssocID="{1FB73F1E-38F3-4E65-9D4C-0E50E0D1E839}" presName="center1" presStyleLbl="fgShp" presStyleIdx="0" presStyleCnt="2"/>
      <dgm:spPr/>
    </dgm:pt>
    <dgm:pt modelId="{045E1173-BC18-4BB9-90AD-0E042D6F6185}" type="pres">
      <dgm:prSet presAssocID="{1FB73F1E-38F3-4E65-9D4C-0E50E0D1E839}" presName="center2" presStyleLbl="fgShp" presStyleIdx="1" presStyleCnt="2"/>
      <dgm:spPr/>
    </dgm:pt>
  </dgm:ptLst>
  <dgm:cxnLst>
    <dgm:cxn modelId="{80405B13-0758-44BC-A0D0-CB59FE0D85CD}" type="presOf" srcId="{1BE3E2A0-7EDD-483D-B3B1-1A05D402214A}" destId="{1CAD77E0-03E9-460E-AA1D-7C43B7080965}" srcOrd="0" destOrd="0" presId="urn:microsoft.com/office/officeart/2005/8/layout/cycle4"/>
    <dgm:cxn modelId="{049BED1B-CC89-4978-A99A-E75DF069BBC0}" srcId="{1FB73F1E-38F3-4E65-9D4C-0E50E0D1E839}" destId="{537C9799-50DD-49FE-97EA-9CB072D2572D}" srcOrd="0" destOrd="0" parTransId="{CD500276-51CE-46FA-963E-6BCA74F7F622}" sibTransId="{2D8D3E89-C556-4DB6-8201-EA8F127845C2}"/>
    <dgm:cxn modelId="{DFA3FE2D-D570-4896-956B-4362530C0E0B}" type="presOf" srcId="{46E3A153-F4E4-4C48-8053-87C6A58E70AD}" destId="{C221C3A7-98C4-4049-A6DD-643DB9D69002}" srcOrd="0" destOrd="0" presId="urn:microsoft.com/office/officeart/2005/8/layout/cycle4"/>
    <dgm:cxn modelId="{A4BA492E-69B2-4ACF-9BD5-ADD893C1B1B0}" type="presOf" srcId="{5156D0B9-8E57-4ECB-96FF-24FE911062C3}" destId="{6DA74C36-CE63-4324-92A9-90E24FEFA794}" srcOrd="0" destOrd="0" presId="urn:microsoft.com/office/officeart/2005/8/layout/cycle4"/>
    <dgm:cxn modelId="{71214B33-C9B7-4F5F-B1A8-34FDA9362B52}" type="presOf" srcId="{AB9E0D77-8FBB-4807-A44C-6C85A904395B}" destId="{6C531A7D-14BB-414E-901B-3A7A0C8329AD}" srcOrd="1" destOrd="0" presId="urn:microsoft.com/office/officeart/2005/8/layout/cycle4"/>
    <dgm:cxn modelId="{6B002245-74DF-4683-97F5-2C9CAC20978A}" type="presOf" srcId="{537C9799-50DD-49FE-97EA-9CB072D2572D}" destId="{86630AF9-6CC8-48F9-872C-D18C36C04CD2}" srcOrd="0" destOrd="0" presId="urn:microsoft.com/office/officeart/2005/8/layout/cycle4"/>
    <dgm:cxn modelId="{E0B91E6B-7D6D-4320-A8B3-08B000FAB070}" srcId="{5156D0B9-8E57-4ECB-96FF-24FE911062C3}" destId="{AB9E0D77-8FBB-4807-A44C-6C85A904395B}" srcOrd="0" destOrd="0" parTransId="{349B316F-CEA9-4D3B-9C06-B728DA907203}" sibTransId="{2320CCCE-863E-4EC5-B09D-CF9696021582}"/>
    <dgm:cxn modelId="{E2A65551-EA37-41BE-97E3-827DFA044716}" type="presOf" srcId="{1FB73F1E-38F3-4E65-9D4C-0E50E0D1E839}" destId="{FB50A09D-CAB0-4CA1-9487-123F134A35E0}" srcOrd="0" destOrd="0" presId="urn:microsoft.com/office/officeart/2005/8/layout/cycle4"/>
    <dgm:cxn modelId="{466ABB76-6D96-4BBD-AE9B-8DDB50AE0F98}" type="presOf" srcId="{3EC6D75A-50B9-4D2D-8236-675CB861033B}" destId="{B33C7CDD-15A6-464D-9530-7608347FC688}" srcOrd="1" destOrd="1" presId="urn:microsoft.com/office/officeart/2005/8/layout/cycle4"/>
    <dgm:cxn modelId="{2D308A59-9E8B-4F5E-8120-2968D53322CB}" srcId="{46E3A153-F4E4-4C48-8053-87C6A58E70AD}" destId="{78D345EB-92D6-4D24-913D-F94363E7C184}" srcOrd="0" destOrd="0" parTransId="{B17C7043-5957-43D6-AFA5-A96A2B7BE256}" sibTransId="{C6A96ACD-6B35-4825-9F10-433465648868}"/>
    <dgm:cxn modelId="{9F108D7F-48DD-4632-BF16-27AA6417ACA2}" srcId="{537C9799-50DD-49FE-97EA-9CB072D2572D}" destId="{1BE3E2A0-7EDD-483D-B3B1-1A05D402214A}" srcOrd="0" destOrd="0" parTransId="{373104CE-FBCF-46F0-AC55-D477CD12856E}" sibTransId="{D10E4A4D-CD80-497B-8CC9-7E22FB2EAC6C}"/>
    <dgm:cxn modelId="{A3ADB483-596F-47A9-A48E-5023AD355B6B}" srcId="{46E3A153-F4E4-4C48-8053-87C6A58E70AD}" destId="{3EC6D75A-50B9-4D2D-8236-675CB861033B}" srcOrd="1" destOrd="0" parTransId="{5856E37C-0C58-4E97-A09C-E4FD4C56F2BD}" sibTransId="{A85FB0DB-8277-4368-964D-8A553199DD81}"/>
    <dgm:cxn modelId="{9E949987-552C-4B94-A114-B2C25706EE59}" type="presOf" srcId="{AB9E0D77-8FBB-4807-A44C-6C85A904395B}" destId="{683AD2B5-A231-482D-8D5B-92993C56B5E4}" srcOrd="0" destOrd="0" presId="urn:microsoft.com/office/officeart/2005/8/layout/cycle4"/>
    <dgm:cxn modelId="{FF16CD94-91F6-44A5-B0F0-849CEEA4D320}" type="presOf" srcId="{78D345EB-92D6-4D24-913D-F94363E7C184}" destId="{3C6FF947-458C-454A-90CC-59EC556EA086}" srcOrd="0" destOrd="0" presId="urn:microsoft.com/office/officeart/2005/8/layout/cycle4"/>
    <dgm:cxn modelId="{F9E4D399-1605-429B-9282-4CB677EB838B}" type="presOf" srcId="{78D345EB-92D6-4D24-913D-F94363E7C184}" destId="{B33C7CDD-15A6-464D-9530-7608347FC688}" srcOrd="1" destOrd="0" presId="urn:microsoft.com/office/officeart/2005/8/layout/cycle4"/>
    <dgm:cxn modelId="{7A359DA2-C4A2-4EA1-A187-3C65F0240421}" srcId="{6631D752-95DD-44FB-9C73-96FBC8980E82}" destId="{197BBB9A-6EA7-44FD-A092-97881CAA195F}" srcOrd="0" destOrd="0" parTransId="{62596E2D-1E89-4241-BDBE-98190163E43F}" sibTransId="{FAF1E333-2195-454E-B18B-7B9E65937436}"/>
    <dgm:cxn modelId="{D2FE27B7-6E64-4AB3-9A87-4C0FB84A8C5B}" type="presOf" srcId="{197BBB9A-6EA7-44FD-A092-97881CAA195F}" destId="{C614D9C8-5B56-4B69-A081-A755D0BE034B}" srcOrd="0" destOrd="0" presId="urn:microsoft.com/office/officeart/2005/8/layout/cycle4"/>
    <dgm:cxn modelId="{DF530CBC-195D-4ECB-9B83-2F1EFB3D515D}" type="presOf" srcId="{1BE3E2A0-7EDD-483D-B3B1-1A05D402214A}" destId="{8D3F4CF4-FF7F-4FC8-826D-E6FCB2B5A28F}" srcOrd="1" destOrd="0" presId="urn:microsoft.com/office/officeart/2005/8/layout/cycle4"/>
    <dgm:cxn modelId="{2E8073C3-7106-482E-ABFA-6181F7B4BA9F}" type="presOf" srcId="{197BBB9A-6EA7-44FD-A092-97881CAA195F}" destId="{D088BBCD-F380-499F-AC21-D320FE36FAA1}" srcOrd="1" destOrd="0" presId="urn:microsoft.com/office/officeart/2005/8/layout/cycle4"/>
    <dgm:cxn modelId="{FF8E31C7-BDA9-40EA-83AD-F32584DEF2D5}" srcId="{1FB73F1E-38F3-4E65-9D4C-0E50E0D1E839}" destId="{46E3A153-F4E4-4C48-8053-87C6A58E70AD}" srcOrd="2" destOrd="0" parTransId="{FA9A63EC-2A1A-47DA-B9B5-3D8032F67082}" sibTransId="{F6325F5A-6E81-495A-854E-E65E0BD5A9A7}"/>
    <dgm:cxn modelId="{26B38ACE-738D-4148-9293-6A505A7530C1}" type="presOf" srcId="{6631D752-95DD-44FB-9C73-96FBC8980E82}" destId="{3006D36B-8FDC-41F8-8FAE-FA686BA8BEA9}" srcOrd="0" destOrd="0" presId="urn:microsoft.com/office/officeart/2005/8/layout/cycle4"/>
    <dgm:cxn modelId="{9299DCD7-6187-4F41-BF5C-C3CA94BBDA8F}" srcId="{1FB73F1E-38F3-4E65-9D4C-0E50E0D1E839}" destId="{5156D0B9-8E57-4ECB-96FF-24FE911062C3}" srcOrd="1" destOrd="0" parTransId="{C7159C69-3353-4650-BE59-8348C02CB707}" sibTransId="{4E172ABA-C5C4-4B79-87C9-0114C684BFC9}"/>
    <dgm:cxn modelId="{715943EC-4E22-4D43-92C5-6DDAAF47F3C5}" srcId="{1FB73F1E-38F3-4E65-9D4C-0E50E0D1E839}" destId="{6631D752-95DD-44FB-9C73-96FBC8980E82}" srcOrd="3" destOrd="0" parTransId="{C0CC5E7C-4514-477E-9B85-2E4230D258C1}" sibTransId="{1F87F4F5-E20E-4DFD-B466-1A2EA064D51C}"/>
    <dgm:cxn modelId="{79AFBDF1-7634-49A3-94D6-69CF42EE18A4}" type="presOf" srcId="{3EC6D75A-50B9-4D2D-8236-675CB861033B}" destId="{3C6FF947-458C-454A-90CC-59EC556EA086}" srcOrd="0" destOrd="1" presId="urn:microsoft.com/office/officeart/2005/8/layout/cycle4"/>
    <dgm:cxn modelId="{9AE6D5C7-012E-4A6F-96E5-16E88D5D718E}" type="presParOf" srcId="{FB50A09D-CAB0-4CA1-9487-123F134A35E0}" destId="{6F2CBCA7-8261-47C5-9D9F-F3C78EF745F7}" srcOrd="0" destOrd="0" presId="urn:microsoft.com/office/officeart/2005/8/layout/cycle4"/>
    <dgm:cxn modelId="{141D4B9B-A701-4D65-A28B-8FC2A1A65A09}" type="presParOf" srcId="{6F2CBCA7-8261-47C5-9D9F-F3C78EF745F7}" destId="{F9856D86-2030-43B3-B0FE-A78DB1AD966A}" srcOrd="0" destOrd="0" presId="urn:microsoft.com/office/officeart/2005/8/layout/cycle4"/>
    <dgm:cxn modelId="{26935408-BD05-4CD8-91A0-C7A1BA266C83}" type="presParOf" srcId="{F9856D86-2030-43B3-B0FE-A78DB1AD966A}" destId="{1CAD77E0-03E9-460E-AA1D-7C43B7080965}" srcOrd="0" destOrd="0" presId="urn:microsoft.com/office/officeart/2005/8/layout/cycle4"/>
    <dgm:cxn modelId="{4BF39CC0-4BD7-4E82-BCD9-B3FBB483D672}" type="presParOf" srcId="{F9856D86-2030-43B3-B0FE-A78DB1AD966A}" destId="{8D3F4CF4-FF7F-4FC8-826D-E6FCB2B5A28F}" srcOrd="1" destOrd="0" presId="urn:microsoft.com/office/officeart/2005/8/layout/cycle4"/>
    <dgm:cxn modelId="{71D11B19-275A-40CC-9503-54B7F26B3526}" type="presParOf" srcId="{6F2CBCA7-8261-47C5-9D9F-F3C78EF745F7}" destId="{F0D4982D-6A21-4D87-B1D3-7D97D0FDC32A}" srcOrd="1" destOrd="0" presId="urn:microsoft.com/office/officeart/2005/8/layout/cycle4"/>
    <dgm:cxn modelId="{A19D30FF-7D15-4ABA-80B5-86C0FBF9C62A}" type="presParOf" srcId="{F0D4982D-6A21-4D87-B1D3-7D97D0FDC32A}" destId="{683AD2B5-A231-482D-8D5B-92993C56B5E4}" srcOrd="0" destOrd="0" presId="urn:microsoft.com/office/officeart/2005/8/layout/cycle4"/>
    <dgm:cxn modelId="{89930D0F-698B-41EA-91B5-B25CB86F8B20}" type="presParOf" srcId="{F0D4982D-6A21-4D87-B1D3-7D97D0FDC32A}" destId="{6C531A7D-14BB-414E-901B-3A7A0C8329AD}" srcOrd="1" destOrd="0" presId="urn:microsoft.com/office/officeart/2005/8/layout/cycle4"/>
    <dgm:cxn modelId="{D7521DDD-3649-4E64-BF06-492FE3E414EF}" type="presParOf" srcId="{6F2CBCA7-8261-47C5-9D9F-F3C78EF745F7}" destId="{F5A82E19-B405-49A4-BFAF-35D1B702E574}" srcOrd="2" destOrd="0" presId="urn:microsoft.com/office/officeart/2005/8/layout/cycle4"/>
    <dgm:cxn modelId="{0D246C84-B19D-4C9C-97F9-7D4F7007DE45}" type="presParOf" srcId="{F5A82E19-B405-49A4-BFAF-35D1B702E574}" destId="{3C6FF947-458C-454A-90CC-59EC556EA086}" srcOrd="0" destOrd="0" presId="urn:microsoft.com/office/officeart/2005/8/layout/cycle4"/>
    <dgm:cxn modelId="{450C5715-569A-4D70-8ABC-18FEFC1A8AAF}" type="presParOf" srcId="{F5A82E19-B405-49A4-BFAF-35D1B702E574}" destId="{B33C7CDD-15A6-464D-9530-7608347FC688}" srcOrd="1" destOrd="0" presId="urn:microsoft.com/office/officeart/2005/8/layout/cycle4"/>
    <dgm:cxn modelId="{F6E2BE1D-49B3-49D0-93F6-B87955ECF5F8}" type="presParOf" srcId="{6F2CBCA7-8261-47C5-9D9F-F3C78EF745F7}" destId="{51F59026-644E-46B0-B0F2-909C5AAA81B7}" srcOrd="3" destOrd="0" presId="urn:microsoft.com/office/officeart/2005/8/layout/cycle4"/>
    <dgm:cxn modelId="{CDD6E3E2-32FF-44B8-AE78-C396A65021BC}" type="presParOf" srcId="{51F59026-644E-46B0-B0F2-909C5AAA81B7}" destId="{C614D9C8-5B56-4B69-A081-A755D0BE034B}" srcOrd="0" destOrd="0" presId="urn:microsoft.com/office/officeart/2005/8/layout/cycle4"/>
    <dgm:cxn modelId="{DF66D5CB-87DA-4A8E-BE12-45F3D384F15A}" type="presParOf" srcId="{51F59026-644E-46B0-B0F2-909C5AAA81B7}" destId="{D088BBCD-F380-499F-AC21-D320FE36FAA1}" srcOrd="1" destOrd="0" presId="urn:microsoft.com/office/officeart/2005/8/layout/cycle4"/>
    <dgm:cxn modelId="{5979DF51-3220-4D6A-B236-1387F239E100}" type="presParOf" srcId="{6F2CBCA7-8261-47C5-9D9F-F3C78EF745F7}" destId="{D3AF335A-BE15-4C49-973D-BA74B5091843}" srcOrd="4" destOrd="0" presId="urn:microsoft.com/office/officeart/2005/8/layout/cycle4"/>
    <dgm:cxn modelId="{528C169D-73C2-46FA-BFF0-67A154704D20}" type="presParOf" srcId="{FB50A09D-CAB0-4CA1-9487-123F134A35E0}" destId="{04F929AA-B379-45A4-901A-AF6A6DD66102}" srcOrd="1" destOrd="0" presId="urn:microsoft.com/office/officeart/2005/8/layout/cycle4"/>
    <dgm:cxn modelId="{F87CC116-6AC8-4085-B215-195886B8327D}" type="presParOf" srcId="{04F929AA-B379-45A4-901A-AF6A6DD66102}" destId="{86630AF9-6CC8-48F9-872C-D18C36C04CD2}" srcOrd="0" destOrd="0" presId="urn:microsoft.com/office/officeart/2005/8/layout/cycle4"/>
    <dgm:cxn modelId="{6FECDD67-B797-49E3-A5E0-77DE31FDB881}" type="presParOf" srcId="{04F929AA-B379-45A4-901A-AF6A6DD66102}" destId="{6DA74C36-CE63-4324-92A9-90E24FEFA794}" srcOrd="1" destOrd="0" presId="urn:microsoft.com/office/officeart/2005/8/layout/cycle4"/>
    <dgm:cxn modelId="{089AE163-AB8F-4732-BCF9-C455DA7377F4}" type="presParOf" srcId="{04F929AA-B379-45A4-901A-AF6A6DD66102}" destId="{C221C3A7-98C4-4049-A6DD-643DB9D69002}" srcOrd="2" destOrd="0" presId="urn:microsoft.com/office/officeart/2005/8/layout/cycle4"/>
    <dgm:cxn modelId="{D8D03050-C4C8-4172-B3D6-9F8684AB6CF3}" type="presParOf" srcId="{04F929AA-B379-45A4-901A-AF6A6DD66102}" destId="{3006D36B-8FDC-41F8-8FAE-FA686BA8BEA9}" srcOrd="3" destOrd="0" presId="urn:microsoft.com/office/officeart/2005/8/layout/cycle4"/>
    <dgm:cxn modelId="{365B9E8A-4C41-4EA0-80F7-A92616DAC734}" type="presParOf" srcId="{04F929AA-B379-45A4-901A-AF6A6DD66102}" destId="{7E4B7248-DC9F-4E00-8A36-B348D1EB1A0B}" srcOrd="4" destOrd="0" presId="urn:microsoft.com/office/officeart/2005/8/layout/cycle4"/>
    <dgm:cxn modelId="{6AAB82EF-051B-4589-A0A0-75FA413949D7}" type="presParOf" srcId="{FB50A09D-CAB0-4CA1-9487-123F134A35E0}" destId="{87C37FDB-B601-4B89-9719-AE71ADEAD9A1}" srcOrd="2" destOrd="0" presId="urn:microsoft.com/office/officeart/2005/8/layout/cycle4"/>
    <dgm:cxn modelId="{04080B5A-AE86-4F7A-811C-9D3EDD00E1F8}" type="presParOf" srcId="{FB50A09D-CAB0-4CA1-9487-123F134A35E0}" destId="{045E1173-BC18-4BB9-90AD-0E042D6F618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1274D-CCE2-412A-A0CB-2B851830FCD0}">
      <dsp:nvSpPr>
        <dsp:cNvPr id="0" name=""/>
        <dsp:cNvSpPr/>
      </dsp:nvSpPr>
      <dsp:spPr>
        <a:xfrm>
          <a:off x="990" y="2112633"/>
          <a:ext cx="1245299" cy="56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Initiatief</a:t>
          </a:r>
        </a:p>
      </dsp:txBody>
      <dsp:txXfrm>
        <a:off x="990" y="2112633"/>
        <a:ext cx="1245299" cy="374400"/>
      </dsp:txXfrm>
    </dsp:sp>
    <dsp:sp modelId="{B1706107-95F6-4157-8BF3-5EF87957C149}">
      <dsp:nvSpPr>
        <dsp:cNvPr id="0" name=""/>
        <dsp:cNvSpPr/>
      </dsp:nvSpPr>
      <dsp:spPr>
        <a:xfrm>
          <a:off x="256052" y="2487033"/>
          <a:ext cx="1245299" cy="819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GIS </a:t>
          </a:r>
          <a:r>
            <a:rPr lang="nl-NL" sz="1300" kern="1200" dirty="0">
              <a:sym typeface="Wingdings" panose="05000000000000000000" pitchFamily="2" charset="2"/>
            </a:rPr>
            <a:t> Analyse</a:t>
          </a:r>
          <a:endParaRPr lang="nl-NL" sz="1300" kern="1200" dirty="0"/>
        </a:p>
      </dsp:txBody>
      <dsp:txXfrm>
        <a:off x="280040" y="2511021"/>
        <a:ext cx="1197323" cy="771024"/>
      </dsp:txXfrm>
    </dsp:sp>
    <dsp:sp modelId="{A35F9307-833C-4ED9-BC0C-F6B436314356}">
      <dsp:nvSpPr>
        <dsp:cNvPr id="0" name=""/>
        <dsp:cNvSpPr/>
      </dsp:nvSpPr>
      <dsp:spPr>
        <a:xfrm>
          <a:off x="1435073" y="2144811"/>
          <a:ext cx="400219" cy="3100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1435073" y="2206820"/>
        <a:ext cx="307206" cy="186025"/>
      </dsp:txXfrm>
    </dsp:sp>
    <dsp:sp modelId="{8F6E2233-9A63-4E6E-8252-CEE2CF5C7F99}">
      <dsp:nvSpPr>
        <dsp:cNvPr id="0" name=""/>
        <dsp:cNvSpPr/>
      </dsp:nvSpPr>
      <dsp:spPr>
        <a:xfrm>
          <a:off x="2001422" y="2112633"/>
          <a:ext cx="1245299" cy="56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Ontwerp</a:t>
          </a:r>
        </a:p>
      </dsp:txBody>
      <dsp:txXfrm>
        <a:off x="2001422" y="2112633"/>
        <a:ext cx="1245299" cy="374400"/>
      </dsp:txXfrm>
    </dsp:sp>
    <dsp:sp modelId="{AE7C8773-C44C-4DC4-815A-F06395617157}">
      <dsp:nvSpPr>
        <dsp:cNvPr id="0" name=""/>
        <dsp:cNvSpPr/>
      </dsp:nvSpPr>
      <dsp:spPr>
        <a:xfrm>
          <a:off x="2256483" y="2487033"/>
          <a:ext cx="1245299" cy="819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Analyse </a:t>
          </a:r>
          <a:r>
            <a:rPr lang="nl-NL" sz="1300" kern="1200" dirty="0">
              <a:sym typeface="Wingdings" panose="05000000000000000000" pitchFamily="2" charset="2"/>
            </a:rPr>
            <a:t> Ontwerp</a:t>
          </a:r>
          <a:endParaRPr lang="nl-NL" sz="1300" kern="1200" dirty="0"/>
        </a:p>
      </dsp:txBody>
      <dsp:txXfrm>
        <a:off x="2280471" y="2511021"/>
        <a:ext cx="1197323" cy="771024"/>
      </dsp:txXfrm>
    </dsp:sp>
    <dsp:sp modelId="{96223D12-C8B8-49F1-88BF-75E9695C47CE}">
      <dsp:nvSpPr>
        <dsp:cNvPr id="0" name=""/>
        <dsp:cNvSpPr/>
      </dsp:nvSpPr>
      <dsp:spPr>
        <a:xfrm>
          <a:off x="3435504" y="2144811"/>
          <a:ext cx="400219" cy="3100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3435504" y="2206820"/>
        <a:ext cx="307206" cy="186025"/>
      </dsp:txXfrm>
    </dsp:sp>
    <dsp:sp modelId="{1ABF4C15-3B0C-4D52-9669-02EFB0A9EDC1}">
      <dsp:nvSpPr>
        <dsp:cNvPr id="0" name=""/>
        <dsp:cNvSpPr/>
      </dsp:nvSpPr>
      <dsp:spPr>
        <a:xfrm>
          <a:off x="4001853" y="2112633"/>
          <a:ext cx="1245299" cy="56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Uitvoering</a:t>
          </a:r>
        </a:p>
      </dsp:txBody>
      <dsp:txXfrm>
        <a:off x="4001853" y="2112633"/>
        <a:ext cx="1245299" cy="374400"/>
      </dsp:txXfrm>
    </dsp:sp>
    <dsp:sp modelId="{C02602C8-99BE-4E32-ACB7-85DEA2978F25}">
      <dsp:nvSpPr>
        <dsp:cNvPr id="0" name=""/>
        <dsp:cNvSpPr/>
      </dsp:nvSpPr>
      <dsp:spPr>
        <a:xfrm>
          <a:off x="4256915" y="2487033"/>
          <a:ext cx="1245299" cy="819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Ontwerp </a:t>
          </a:r>
          <a:r>
            <a:rPr lang="nl-NL" sz="1300" kern="1200" dirty="0">
              <a:sym typeface="Wingdings" panose="05000000000000000000" pitchFamily="2" charset="2"/>
            </a:rPr>
            <a:t> Bouwen</a:t>
          </a:r>
          <a:endParaRPr lang="nl-N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Registratie</a:t>
          </a:r>
        </a:p>
      </dsp:txBody>
      <dsp:txXfrm>
        <a:off x="4280903" y="2511021"/>
        <a:ext cx="1197323" cy="771024"/>
      </dsp:txXfrm>
    </dsp:sp>
    <dsp:sp modelId="{570C7D04-36B4-4A2B-9AFD-51F403215F0D}">
      <dsp:nvSpPr>
        <dsp:cNvPr id="0" name=""/>
        <dsp:cNvSpPr/>
      </dsp:nvSpPr>
      <dsp:spPr>
        <a:xfrm>
          <a:off x="5435936" y="2144811"/>
          <a:ext cx="400219" cy="3100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000" kern="1200"/>
        </a:p>
      </dsp:txBody>
      <dsp:txXfrm>
        <a:off x="5435936" y="2206820"/>
        <a:ext cx="307206" cy="186025"/>
      </dsp:txXfrm>
    </dsp:sp>
    <dsp:sp modelId="{EBDF35CA-ECFB-4840-95F0-3DBB4934A429}">
      <dsp:nvSpPr>
        <dsp:cNvPr id="0" name=""/>
        <dsp:cNvSpPr/>
      </dsp:nvSpPr>
      <dsp:spPr>
        <a:xfrm>
          <a:off x="6002284" y="2112633"/>
          <a:ext cx="1245299" cy="56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Beheer</a:t>
          </a:r>
        </a:p>
      </dsp:txBody>
      <dsp:txXfrm>
        <a:off x="6002284" y="2112633"/>
        <a:ext cx="1245299" cy="374400"/>
      </dsp:txXfrm>
    </dsp:sp>
    <dsp:sp modelId="{959AB4C9-7E63-4B8D-9734-9070F65E1844}">
      <dsp:nvSpPr>
        <dsp:cNvPr id="0" name=""/>
        <dsp:cNvSpPr/>
      </dsp:nvSpPr>
      <dsp:spPr>
        <a:xfrm>
          <a:off x="6257346" y="2487033"/>
          <a:ext cx="1245299" cy="819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300" kern="1200" dirty="0"/>
            <a:t>Registratie </a:t>
          </a:r>
          <a:r>
            <a:rPr lang="nl-NL" sz="1300" kern="1200" dirty="0">
              <a:sym typeface="Wingdings" panose="05000000000000000000" pitchFamily="2" charset="2"/>
            </a:rPr>
            <a:t> Keuzes in beheer</a:t>
          </a:r>
          <a:endParaRPr lang="nl-NL" sz="1300" kern="1200" dirty="0"/>
        </a:p>
      </dsp:txBody>
      <dsp:txXfrm>
        <a:off x="6281334" y="2511021"/>
        <a:ext cx="1197323" cy="771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FF947-458C-454A-90CC-59EC556EA086}">
      <dsp:nvSpPr>
        <dsp:cNvPr id="0" name=""/>
        <dsp:cNvSpPr/>
      </dsp:nvSpPr>
      <dsp:spPr>
        <a:xfrm>
          <a:off x="4351126" y="2612369"/>
          <a:ext cx="1897809" cy="122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Ontwerp </a:t>
          </a:r>
          <a:r>
            <a:rPr lang="nl-NL" sz="1100" kern="1200" dirty="0">
              <a:sym typeface="Wingdings" panose="05000000000000000000" pitchFamily="2" charset="2"/>
            </a:rPr>
            <a:t> Bouwen</a:t>
          </a:r>
          <a:endParaRPr lang="nl-N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Registratie</a:t>
          </a:r>
        </a:p>
      </dsp:txBody>
      <dsp:txXfrm>
        <a:off x="4947474" y="2946712"/>
        <a:ext cx="1274456" cy="868002"/>
      </dsp:txXfrm>
    </dsp:sp>
    <dsp:sp modelId="{C614D9C8-5B56-4B69-A081-A755D0BE034B}">
      <dsp:nvSpPr>
        <dsp:cNvPr id="0" name=""/>
        <dsp:cNvSpPr/>
      </dsp:nvSpPr>
      <dsp:spPr>
        <a:xfrm>
          <a:off x="1254700" y="2612369"/>
          <a:ext cx="1897809" cy="122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Registratie </a:t>
          </a:r>
          <a:r>
            <a:rPr lang="nl-NL" sz="1100" kern="1200" dirty="0">
              <a:sym typeface="Wingdings" panose="05000000000000000000" pitchFamily="2" charset="2"/>
            </a:rPr>
            <a:t> Keuzes in beheer</a:t>
          </a:r>
          <a:endParaRPr lang="nl-NL" sz="1100" kern="1200" dirty="0"/>
        </a:p>
      </dsp:txBody>
      <dsp:txXfrm>
        <a:off x="1281705" y="2946712"/>
        <a:ext cx="1274456" cy="868002"/>
      </dsp:txXfrm>
    </dsp:sp>
    <dsp:sp modelId="{683AD2B5-A231-482D-8D5B-92993C56B5E4}">
      <dsp:nvSpPr>
        <dsp:cNvPr id="0" name=""/>
        <dsp:cNvSpPr/>
      </dsp:nvSpPr>
      <dsp:spPr>
        <a:xfrm>
          <a:off x="4351126" y="0"/>
          <a:ext cx="1897809" cy="122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Analyse </a:t>
          </a:r>
          <a:r>
            <a:rPr lang="nl-NL" sz="1100" kern="1200" dirty="0">
              <a:sym typeface="Wingdings" panose="05000000000000000000" pitchFamily="2" charset="2"/>
            </a:rPr>
            <a:t> Ontwerp + </a:t>
          </a:r>
          <a:r>
            <a:rPr lang="nl-NL" sz="1100" kern="1200">
              <a:sym typeface="Wingdings" panose="05000000000000000000" pitchFamily="2" charset="2"/>
            </a:rPr>
            <a:t>Keuzes beheer </a:t>
          </a:r>
          <a:r>
            <a:rPr lang="nl-NL" sz="1100" kern="1200" dirty="0">
              <a:sym typeface="Wingdings" panose="05000000000000000000" pitchFamily="2" charset="2"/>
            </a:rPr>
            <a:t>+ Registraties</a:t>
          </a:r>
          <a:endParaRPr lang="nl-NL" sz="1100" kern="1200" dirty="0"/>
        </a:p>
      </dsp:txBody>
      <dsp:txXfrm>
        <a:off x="4947474" y="27005"/>
        <a:ext cx="1274456" cy="868002"/>
      </dsp:txXfrm>
    </dsp:sp>
    <dsp:sp modelId="{1CAD77E0-03E9-460E-AA1D-7C43B7080965}">
      <dsp:nvSpPr>
        <dsp:cNvPr id="0" name=""/>
        <dsp:cNvSpPr/>
      </dsp:nvSpPr>
      <dsp:spPr>
        <a:xfrm>
          <a:off x="1254700" y="0"/>
          <a:ext cx="1897809" cy="122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GIS </a:t>
          </a:r>
          <a:r>
            <a:rPr lang="nl-NL" sz="1100" kern="1200" dirty="0">
              <a:sym typeface="Wingdings" panose="05000000000000000000" pitchFamily="2" charset="2"/>
            </a:rPr>
            <a:t> Analyse + keuzes in beheer</a:t>
          </a:r>
          <a:endParaRPr lang="nl-NL" sz="1100" kern="1200" dirty="0"/>
        </a:p>
      </dsp:txBody>
      <dsp:txXfrm>
        <a:off x="1281705" y="27005"/>
        <a:ext cx="1274456" cy="868002"/>
      </dsp:txXfrm>
    </dsp:sp>
    <dsp:sp modelId="{86630AF9-6CC8-48F9-872C-D18C36C04CD2}">
      <dsp:nvSpPr>
        <dsp:cNvPr id="0" name=""/>
        <dsp:cNvSpPr/>
      </dsp:nvSpPr>
      <dsp:spPr>
        <a:xfrm>
          <a:off x="2049936" y="218978"/>
          <a:ext cx="1663464" cy="166346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Initiatief</a:t>
          </a:r>
        </a:p>
      </dsp:txBody>
      <dsp:txXfrm>
        <a:off x="2537153" y="706195"/>
        <a:ext cx="1176247" cy="1176247"/>
      </dsp:txXfrm>
    </dsp:sp>
    <dsp:sp modelId="{6DA74C36-CE63-4324-92A9-90E24FEFA794}">
      <dsp:nvSpPr>
        <dsp:cNvPr id="0" name=""/>
        <dsp:cNvSpPr/>
      </dsp:nvSpPr>
      <dsp:spPr>
        <a:xfrm rot="5400000">
          <a:off x="3790235" y="218978"/>
          <a:ext cx="1663464" cy="166346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Ontwerp</a:t>
          </a:r>
        </a:p>
      </dsp:txBody>
      <dsp:txXfrm rot="-5400000">
        <a:off x="3790235" y="706195"/>
        <a:ext cx="1176247" cy="1176247"/>
      </dsp:txXfrm>
    </dsp:sp>
    <dsp:sp modelId="{C221C3A7-98C4-4049-A6DD-643DB9D69002}">
      <dsp:nvSpPr>
        <dsp:cNvPr id="0" name=""/>
        <dsp:cNvSpPr/>
      </dsp:nvSpPr>
      <dsp:spPr>
        <a:xfrm rot="10800000">
          <a:off x="3790235" y="1959277"/>
          <a:ext cx="1663464" cy="166346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Uitvoering</a:t>
          </a:r>
        </a:p>
      </dsp:txBody>
      <dsp:txXfrm rot="10800000">
        <a:off x="3790235" y="1959277"/>
        <a:ext cx="1176247" cy="1176247"/>
      </dsp:txXfrm>
    </dsp:sp>
    <dsp:sp modelId="{3006D36B-8FDC-41F8-8FAE-FA686BA8BEA9}">
      <dsp:nvSpPr>
        <dsp:cNvPr id="0" name=""/>
        <dsp:cNvSpPr/>
      </dsp:nvSpPr>
      <dsp:spPr>
        <a:xfrm rot="16200000">
          <a:off x="2049936" y="1959277"/>
          <a:ext cx="1663464" cy="166346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Beheer</a:t>
          </a:r>
        </a:p>
      </dsp:txBody>
      <dsp:txXfrm rot="5400000">
        <a:off x="2537153" y="1959277"/>
        <a:ext cx="1176247" cy="1176247"/>
      </dsp:txXfrm>
    </dsp:sp>
    <dsp:sp modelId="{87C37FDB-B601-4B89-9719-AE71ADEAD9A1}">
      <dsp:nvSpPr>
        <dsp:cNvPr id="0" name=""/>
        <dsp:cNvSpPr/>
      </dsp:nvSpPr>
      <dsp:spPr>
        <a:xfrm>
          <a:off x="3464649" y="1575105"/>
          <a:ext cx="574337" cy="49942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E1173-BC18-4BB9-90AD-0E042D6F6185}">
      <dsp:nvSpPr>
        <dsp:cNvPr id="0" name=""/>
        <dsp:cNvSpPr/>
      </dsp:nvSpPr>
      <dsp:spPr>
        <a:xfrm rot="10800000">
          <a:off x="3464649" y="1767191"/>
          <a:ext cx="574337" cy="49942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1A58B-5C8B-410A-AC80-CA5787C2524B}" type="datetimeFigureOut">
              <a:rPr lang="nl-NL" smtClean="0"/>
              <a:t>20-10-2023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54AAF-EC3A-404B-9CB5-B8E0A28027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43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4AAF-EC3A-404B-9CB5-B8E0A280275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49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3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0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5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5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1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3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1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9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9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3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811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4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xXpB9pSETo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NwhIHqM60g?feature=oembe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3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0A3F5B-A55C-2703-3C01-56B569844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Data </a:t>
            </a:r>
            <a:r>
              <a:rPr lang="nl-NL" dirty="0" err="1">
                <a:solidFill>
                  <a:schemeClr val="tx1"/>
                </a:solidFill>
              </a:rPr>
              <a:t>Driven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kwaliteitzorg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E0FAFEE-596A-F908-DFF9-28F0FCE1F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1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nl-NL" sz="2000" dirty="0"/>
              <a:t>Introductie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4" name="Picture 3" descr="Close up photo of colorful graph data">
            <a:extLst>
              <a:ext uri="{FF2B5EF4-FFF2-40B4-BE49-F238E27FC236}">
                <a16:creationId xmlns:a16="http://schemas.microsoft.com/office/drawing/2014/main" id="{00F3E447-8179-94F2-EEE6-88ED0F5035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7" r="13316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44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0406-A055-1F42-1848-2E9D2B39E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Kaders &amp;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B8A38-855C-12B0-8D48-4868DA7B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3870735" cy="3634486"/>
          </a:xfrm>
        </p:spPr>
        <p:txBody>
          <a:bodyPr/>
          <a:lstStyle/>
          <a:p>
            <a:r>
              <a:rPr lang="nl-NL" dirty="0"/>
              <a:t>Belang van kaders &amp; 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D7036-A06B-6F50-2FC4-34D702051F12}"/>
              </a:ext>
            </a:extLst>
          </p:cNvPr>
          <p:cNvSpPr txBox="1"/>
          <p:nvPr/>
        </p:nvSpPr>
        <p:spPr>
          <a:xfrm>
            <a:off x="5922204" y="38152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A01788-C2FA-B278-9DDB-A350D58DDA94}"/>
              </a:ext>
            </a:extLst>
          </p:cNvPr>
          <p:cNvSpPr txBox="1"/>
          <p:nvPr/>
        </p:nvSpPr>
        <p:spPr>
          <a:xfrm>
            <a:off x="7466640" y="38152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694E01-4C7F-C816-CBB5-22979501D5EC}"/>
              </a:ext>
            </a:extLst>
          </p:cNvPr>
          <p:cNvSpPr txBox="1"/>
          <p:nvPr/>
        </p:nvSpPr>
        <p:spPr>
          <a:xfrm>
            <a:off x="8367098" y="38152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21A0B-9032-5A11-3F14-D4E283805643}"/>
              </a:ext>
            </a:extLst>
          </p:cNvPr>
          <p:cNvSpPr txBox="1"/>
          <p:nvPr/>
        </p:nvSpPr>
        <p:spPr>
          <a:xfrm>
            <a:off x="6694422" y="38152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9890B-E1C7-6BBB-294F-2A69741008AC}"/>
              </a:ext>
            </a:extLst>
          </p:cNvPr>
          <p:cNvSpPr txBox="1"/>
          <p:nvPr/>
        </p:nvSpPr>
        <p:spPr>
          <a:xfrm>
            <a:off x="7080531" y="38152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D592B-A6C2-778B-E752-599A04DEEF72}"/>
              </a:ext>
            </a:extLst>
          </p:cNvPr>
          <p:cNvSpPr txBox="1"/>
          <p:nvPr/>
        </p:nvSpPr>
        <p:spPr>
          <a:xfrm>
            <a:off x="7852749" y="38152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DFE017-C75B-F65E-923A-7D78F3A06113}"/>
              </a:ext>
            </a:extLst>
          </p:cNvPr>
          <p:cNvSpPr txBox="1"/>
          <p:nvPr/>
        </p:nvSpPr>
        <p:spPr>
          <a:xfrm>
            <a:off x="6308313" y="38152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653A2D-AFEC-18FD-D40A-BAFA0CC1127D}"/>
              </a:ext>
            </a:extLst>
          </p:cNvPr>
          <p:cNvSpPr txBox="1"/>
          <p:nvPr/>
        </p:nvSpPr>
        <p:spPr>
          <a:xfrm>
            <a:off x="8881447" y="38152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516A7F-678A-0F19-5462-B9028C3D0CFE}"/>
              </a:ext>
            </a:extLst>
          </p:cNvPr>
          <p:cNvSpPr txBox="1"/>
          <p:nvPr/>
        </p:nvSpPr>
        <p:spPr>
          <a:xfrm>
            <a:off x="9395796" y="38152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BB6641-BB27-2BF6-064D-57516C2C0823}"/>
              </a:ext>
            </a:extLst>
          </p:cNvPr>
          <p:cNvSpPr txBox="1"/>
          <p:nvPr/>
        </p:nvSpPr>
        <p:spPr>
          <a:xfrm>
            <a:off x="9910145" y="38152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687735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0406-A055-1F42-1848-2E9D2B39E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Kaders &amp;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B8A38-855C-12B0-8D48-4868DA7B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3870735" cy="3634486"/>
          </a:xfrm>
        </p:spPr>
        <p:txBody>
          <a:bodyPr/>
          <a:lstStyle/>
          <a:p>
            <a:r>
              <a:rPr lang="nl-NL" dirty="0"/>
              <a:t>Belang van kaders &amp; context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E56513-7F9C-0195-BCDE-E33C94B37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81" y="1134051"/>
            <a:ext cx="6402292" cy="510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667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0406-A055-1F42-1848-2E9D2B39E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Kaders &amp;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B8A38-855C-12B0-8D48-4868DA7B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3870735" cy="3634486"/>
          </a:xfrm>
        </p:spPr>
        <p:txBody>
          <a:bodyPr/>
          <a:lstStyle/>
          <a:p>
            <a:r>
              <a:rPr lang="nl-NL" dirty="0"/>
              <a:t>Belang van kaders &amp; context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E56513-7F9C-0195-BCDE-E33C94B37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4171" y="1730966"/>
            <a:ext cx="6402292" cy="389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520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690C8-0959-5BB8-2DE9-937CB0841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nl-NL" sz="3700">
                <a:solidFill>
                  <a:schemeClr val="bg1">
                    <a:lumMod val="75000"/>
                    <a:lumOff val="25000"/>
                  </a:schemeClr>
                </a:solidFill>
              </a:rPr>
              <a:t>Best aardige waardering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65F98D-34C4-4A0F-B59B-BD25D9EC4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/>
          </a:bodyPr>
          <a:lstStyle/>
          <a:p>
            <a:endParaRPr 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EE6907D-EC73-32BE-93FB-86542C894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" r="39101" b="37326"/>
          <a:stretch/>
        </p:blipFill>
        <p:spPr>
          <a:xfrm>
            <a:off x="4241830" y="548641"/>
            <a:ext cx="7503636" cy="602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21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690C8-0959-5BB8-2DE9-937CB0841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>
            <a:normAutofit/>
          </a:bodyPr>
          <a:lstStyle/>
          <a:p>
            <a:r>
              <a:rPr lang="nl-NL" sz="3100">
                <a:solidFill>
                  <a:schemeClr val="bg1">
                    <a:lumMod val="75000"/>
                    <a:lumOff val="25000"/>
                  </a:schemeClr>
                </a:solidFill>
              </a:rPr>
              <a:t>Totdat je de hele scope ziet…..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2C314A1-E238-4CD4-6E4D-C49053510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2536031"/>
            <a:ext cx="3123783" cy="3671936"/>
          </a:xfrm>
        </p:spPr>
        <p:txBody>
          <a:bodyPr anchor="t">
            <a:normAutofit/>
          </a:bodyPr>
          <a:lstStyle/>
          <a:p>
            <a:endParaRPr 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EE6907D-EC73-32BE-93FB-86542C894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2" b="949"/>
          <a:stretch/>
        </p:blipFill>
        <p:spPr>
          <a:xfrm>
            <a:off x="4241830" y="564476"/>
            <a:ext cx="7503636" cy="593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28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4DFC21C-0CDD-C77C-A569-1106F5203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53" y="749590"/>
            <a:ext cx="48482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3196AD0-3C81-29E9-CA98-9AB5D6E39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01965"/>
            <a:ext cx="496252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BB1A34B-A021-1073-CF22-5497E9D63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53" y="2842347"/>
            <a:ext cx="4733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1887C85-11E3-F29B-28BE-AC984D5DC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98" y="2842347"/>
            <a:ext cx="4733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891CEC6-07E1-E05F-22ED-2A30C0DE6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28" y="4887479"/>
            <a:ext cx="48577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CA7254A5-28DF-E8E2-0E5A-360B75760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3" y="4887479"/>
            <a:ext cx="48577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0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E0406-A055-1F42-1848-2E9D2B39E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702156"/>
            <a:ext cx="7368978" cy="1188720"/>
          </a:xfrm>
        </p:spPr>
        <p:txBody>
          <a:bodyPr>
            <a:normAutofit/>
          </a:bodyPr>
          <a:lstStyle/>
          <a:p>
            <a:r>
              <a:rPr lang="nl-NL"/>
              <a:t>Belang van het doel</a:t>
            </a:r>
            <a:endParaRPr lang="nl-NL" dirty="0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5" name="Graphic 4" descr="Exclamation mark outline">
            <a:extLst>
              <a:ext uri="{FF2B5EF4-FFF2-40B4-BE49-F238E27FC236}">
                <a16:creationId xmlns:a16="http://schemas.microsoft.com/office/drawing/2014/main" id="{256A4FA1-E435-B869-6382-565ECE6A7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B8A38-855C-12B0-8D48-4868DA7B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29" y="2340864"/>
            <a:ext cx="7019005" cy="3634486"/>
          </a:xfrm>
        </p:spPr>
        <p:txBody>
          <a:bodyPr>
            <a:normAutofit/>
          </a:bodyPr>
          <a:lstStyle/>
          <a:p>
            <a:r>
              <a:rPr lang="nl-NL"/>
              <a:t>Wat wil je met je data/informatie?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7243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0406-A055-1F42-1848-2E9D2B39E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nl-NL" dirty="0"/>
              <a:t>Belang van leesbaarheid</a:t>
            </a: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3E4B9E-A5C9-0791-B51C-036524D55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1" b="-3"/>
          <a:stretch/>
        </p:blipFill>
        <p:spPr bwMode="auto">
          <a:xfrm>
            <a:off x="611392" y="2347105"/>
            <a:ext cx="5074920" cy="371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CA0048-AAAA-62EE-CB5C-A19A0E720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0475" y="2180496"/>
            <a:ext cx="5270500" cy="404568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65D86D-14EF-7D89-EEF0-35539DE59C5A}"/>
              </a:ext>
            </a:extLst>
          </p:cNvPr>
          <p:cNvSpPr/>
          <p:nvPr/>
        </p:nvSpPr>
        <p:spPr>
          <a:xfrm>
            <a:off x="6254151" y="2180496"/>
            <a:ext cx="5491316" cy="4045683"/>
          </a:xfrm>
          <a:prstGeom prst="rect">
            <a:avLst/>
          </a:prstGeom>
          <a:noFill/>
          <a:ln w="34925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317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E0406-A055-1F42-1848-2E9D2B39E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702156"/>
            <a:ext cx="7368978" cy="1188720"/>
          </a:xfrm>
        </p:spPr>
        <p:txBody>
          <a:bodyPr>
            <a:normAutofit/>
          </a:bodyPr>
          <a:lstStyle/>
          <a:p>
            <a:r>
              <a:rPr lang="nl-NL" sz="4100"/>
              <a:t>Data in verschillende fases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5" name="Graphic 4" descr="Gantt Chart outline">
            <a:extLst>
              <a:ext uri="{FF2B5EF4-FFF2-40B4-BE49-F238E27FC236}">
                <a16:creationId xmlns:a16="http://schemas.microsoft.com/office/drawing/2014/main" id="{0327732E-4CB4-8C30-1E5A-0B115B090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B8A38-855C-12B0-8D48-4868DA7B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29" y="2340864"/>
            <a:ext cx="7019005" cy="3634486"/>
          </a:xfrm>
        </p:spPr>
        <p:txBody>
          <a:bodyPr>
            <a:normAutofit/>
          </a:bodyPr>
          <a:lstStyle/>
          <a:p>
            <a:r>
              <a:rPr lang="nl-NL" dirty="0"/>
              <a:t>Initiatief</a:t>
            </a:r>
          </a:p>
          <a:p>
            <a:r>
              <a:rPr lang="nl-NL" dirty="0"/>
              <a:t>Ontwerp</a:t>
            </a:r>
          </a:p>
          <a:p>
            <a:r>
              <a:rPr lang="nl-NL" dirty="0"/>
              <a:t>Uitvoering</a:t>
            </a:r>
          </a:p>
          <a:p>
            <a:r>
              <a:rPr lang="nl-NL" dirty="0"/>
              <a:t>Beheer</a:t>
            </a:r>
          </a:p>
        </p:txBody>
      </p:sp>
    </p:spTree>
    <p:extLst>
      <p:ext uri="{BB962C8B-B14F-4D97-AF65-F5344CB8AC3E}">
        <p14:creationId xmlns:p14="http://schemas.microsoft.com/office/powerpoint/2010/main" val="1066585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E0406-A055-1F42-1848-2E9D2B39E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702156"/>
            <a:ext cx="7368978" cy="1188720"/>
          </a:xfrm>
        </p:spPr>
        <p:txBody>
          <a:bodyPr>
            <a:normAutofit/>
          </a:bodyPr>
          <a:lstStyle/>
          <a:p>
            <a:r>
              <a:rPr lang="nl-NL" dirty="0"/>
              <a:t>Vergaren van data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5" name="Graphic 4" descr="Filter outline">
            <a:extLst>
              <a:ext uri="{FF2B5EF4-FFF2-40B4-BE49-F238E27FC236}">
                <a16:creationId xmlns:a16="http://schemas.microsoft.com/office/drawing/2014/main" id="{053DD071-4F50-8D11-3E2F-FA29313B1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B8A38-855C-12B0-8D48-4868DA7B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29" y="2340864"/>
            <a:ext cx="7019005" cy="3634486"/>
          </a:xfrm>
        </p:spPr>
        <p:txBody>
          <a:bodyPr>
            <a:normAutofit/>
          </a:bodyPr>
          <a:lstStyle/>
          <a:p>
            <a:r>
              <a:rPr lang="nl-NL" dirty="0"/>
              <a:t>GIS</a:t>
            </a:r>
          </a:p>
          <a:p>
            <a:r>
              <a:rPr lang="nl-NL" dirty="0"/>
              <a:t>BIM</a:t>
            </a:r>
          </a:p>
          <a:p>
            <a:r>
              <a:rPr lang="nl-NL" dirty="0"/>
              <a:t>Kwaliteit tools</a:t>
            </a:r>
          </a:p>
          <a:p>
            <a:r>
              <a:rPr lang="nl-NL" dirty="0"/>
              <a:t>Gebruikers portalen</a:t>
            </a:r>
          </a:p>
        </p:txBody>
      </p:sp>
    </p:spTree>
    <p:extLst>
      <p:ext uri="{BB962C8B-B14F-4D97-AF65-F5344CB8AC3E}">
        <p14:creationId xmlns:p14="http://schemas.microsoft.com/office/powerpoint/2010/main" val="229206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6D78B-10A7-97C2-6AF9-C65E4533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702156"/>
            <a:ext cx="7368978" cy="1188720"/>
          </a:xfrm>
        </p:spPr>
        <p:txBody>
          <a:bodyPr>
            <a:normAutofit/>
          </a:bodyPr>
          <a:lstStyle/>
          <a:p>
            <a:r>
              <a:rPr lang="nl-NL" dirty="0" err="1"/>
              <a:t>DataDriven</a:t>
            </a:r>
            <a:r>
              <a:rPr lang="nl-NL" dirty="0"/>
              <a:t> </a:t>
            </a:r>
            <a:r>
              <a:rPr lang="nl-NL" dirty="0" err="1"/>
              <a:t>Kwaliteitzorg</a:t>
            </a:r>
            <a:endParaRPr lang="nl-NL" dirty="0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5" name="Graphic 4" descr="Bullseye outline">
            <a:extLst>
              <a:ext uri="{FF2B5EF4-FFF2-40B4-BE49-F238E27FC236}">
                <a16:creationId xmlns:a16="http://schemas.microsoft.com/office/drawing/2014/main" id="{9515F2EE-F97A-C1D4-66DA-310ECAA38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C6482-B99C-6AA7-7341-B5AC6851C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29" y="2340864"/>
            <a:ext cx="7019005" cy="3634486"/>
          </a:xfrm>
        </p:spPr>
        <p:txBody>
          <a:bodyPr>
            <a:normAutofit/>
          </a:bodyPr>
          <a:lstStyle/>
          <a:p>
            <a:r>
              <a:rPr lang="nl-NL" dirty="0"/>
              <a:t>Doel &amp; lessen</a:t>
            </a:r>
          </a:p>
          <a:p>
            <a:r>
              <a:rPr lang="nl-NL" dirty="0"/>
              <a:t>Opdracht &amp; assessment</a:t>
            </a:r>
          </a:p>
          <a:p>
            <a:r>
              <a:rPr lang="nl-NL" dirty="0"/>
              <a:t>Introductie</a:t>
            </a:r>
          </a:p>
        </p:txBody>
      </p:sp>
    </p:spTree>
    <p:extLst>
      <p:ext uri="{BB962C8B-B14F-4D97-AF65-F5344CB8AC3E}">
        <p14:creationId xmlns:p14="http://schemas.microsoft.com/office/powerpoint/2010/main" val="3526835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D78B-10A7-97C2-6AF9-C65E4533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702156"/>
            <a:ext cx="7368978" cy="1188720"/>
          </a:xfrm>
        </p:spPr>
        <p:txBody>
          <a:bodyPr>
            <a:normAutofit/>
          </a:bodyPr>
          <a:lstStyle/>
          <a:p>
            <a:r>
              <a:rPr lang="nl-NL" dirty="0"/>
              <a:t>Verbinding tussen fases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05BA7-D951-2233-89BB-DBD0F02C2B38}"/>
              </a:ext>
            </a:extLst>
          </p:cNvPr>
          <p:cNvSpPr txBox="1"/>
          <p:nvPr/>
        </p:nvSpPr>
        <p:spPr>
          <a:xfrm>
            <a:off x="72908" y="6420464"/>
            <a:ext cx="442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Gebouw en Ontwerp &amp; uitvoeringsfase: 20 min</a:t>
            </a:r>
          </a:p>
        </p:txBody>
      </p:sp>
      <p:pic>
        <p:nvPicPr>
          <p:cNvPr id="4" name="Graphic 3" descr="Connected outline">
            <a:extLst>
              <a:ext uri="{FF2B5EF4-FFF2-40B4-BE49-F238E27FC236}">
                <a16:creationId xmlns:a16="http://schemas.microsoft.com/office/drawing/2014/main" id="{184B2085-1C64-0D2B-24E4-289C1FEEF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96D03DB-9603-5636-E078-FC3E80C4F342}"/>
              </a:ext>
            </a:extLst>
          </p:cNvPr>
          <p:cNvGraphicFramePr/>
          <p:nvPr/>
        </p:nvGraphicFramePr>
        <p:xfrm>
          <a:off x="4241830" y="1147955"/>
          <a:ext cx="750363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28979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D78B-10A7-97C2-6AF9-C65E4533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702156"/>
            <a:ext cx="7368978" cy="1188720"/>
          </a:xfrm>
        </p:spPr>
        <p:txBody>
          <a:bodyPr>
            <a:normAutofit/>
          </a:bodyPr>
          <a:lstStyle/>
          <a:p>
            <a:r>
              <a:rPr lang="nl-NL" dirty="0"/>
              <a:t>Verbinding tussen fases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05BA7-D951-2233-89BB-DBD0F02C2B38}"/>
              </a:ext>
            </a:extLst>
          </p:cNvPr>
          <p:cNvSpPr txBox="1"/>
          <p:nvPr/>
        </p:nvSpPr>
        <p:spPr>
          <a:xfrm>
            <a:off x="72908" y="6420464"/>
            <a:ext cx="442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+mj-lt"/>
              </a:rPr>
              <a:t>Gebouw en Ontwerp &amp; uitvoeringsfase: 20 min</a:t>
            </a:r>
          </a:p>
        </p:txBody>
      </p:sp>
      <p:pic>
        <p:nvPicPr>
          <p:cNvPr id="4" name="Graphic 3" descr="Connected outline">
            <a:extLst>
              <a:ext uri="{FF2B5EF4-FFF2-40B4-BE49-F238E27FC236}">
                <a16:creationId xmlns:a16="http://schemas.microsoft.com/office/drawing/2014/main" id="{184B2085-1C64-0D2B-24E4-289C1FEEF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96D03DB-9603-5636-E078-FC3E80C4F342}"/>
              </a:ext>
            </a:extLst>
          </p:cNvPr>
          <p:cNvGraphicFramePr/>
          <p:nvPr/>
        </p:nvGraphicFramePr>
        <p:xfrm>
          <a:off x="4241830" y="2313432"/>
          <a:ext cx="7503637" cy="384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31463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8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 useBgFill="1">
        <p:nvSpPr>
          <p:cNvPr id="39" name="Rectangle 26">
            <a:extLst>
              <a:ext uri="{FF2B5EF4-FFF2-40B4-BE49-F238E27FC236}">
                <a16:creationId xmlns:a16="http://schemas.microsoft.com/office/drawing/2014/main" id="{963FC0CD-F19B-4D9C-9C47-EB7E9D16E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id="{2E70159E-5269-4C18-AA0B-D50513DB3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BBBE9C8C-98B2-41C2-B47B-9A396CBA2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B2ECCA3D-5ECA-4A8B-B9D7-CE6DEB72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5" name="Online Media 4" title="This is not Morgan Freeman  -  A Deepfake Singularity">
            <a:hlinkClick r:id="" action="ppaction://media"/>
            <a:extLst>
              <a:ext uri="{FF2B5EF4-FFF2-40B4-BE49-F238E27FC236}">
                <a16:creationId xmlns:a16="http://schemas.microsoft.com/office/drawing/2014/main" id="{B558FEDA-2138-354F-B461-0B1E50BE74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9580" y="651890"/>
            <a:ext cx="10807819" cy="610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E0406-A055-1F42-1848-2E9D2B39E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702156"/>
            <a:ext cx="7368978" cy="1188720"/>
          </a:xfrm>
        </p:spPr>
        <p:txBody>
          <a:bodyPr>
            <a:normAutofit/>
          </a:bodyPr>
          <a:lstStyle/>
          <a:p>
            <a:r>
              <a:rPr lang="nl-NL" dirty="0"/>
              <a:t>Verifiëren van data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5" name="Graphic 4" descr="Good Inventory outline">
            <a:extLst>
              <a:ext uri="{FF2B5EF4-FFF2-40B4-BE49-F238E27FC236}">
                <a16:creationId xmlns:a16="http://schemas.microsoft.com/office/drawing/2014/main" id="{96836FEF-8A2D-5978-74BA-F71FA1867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B8A38-855C-12B0-8D48-4868DA7B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29" y="2340864"/>
            <a:ext cx="7019005" cy="3634486"/>
          </a:xfrm>
        </p:spPr>
        <p:txBody>
          <a:bodyPr>
            <a:normAutofit/>
          </a:bodyPr>
          <a:lstStyle/>
          <a:p>
            <a:r>
              <a:rPr lang="nl-NL" dirty="0"/>
              <a:t>Wanneer weet je dat data/informatie klopt?</a:t>
            </a:r>
          </a:p>
        </p:txBody>
      </p:sp>
    </p:spTree>
    <p:extLst>
      <p:ext uri="{BB962C8B-B14F-4D97-AF65-F5344CB8AC3E}">
        <p14:creationId xmlns:p14="http://schemas.microsoft.com/office/powerpoint/2010/main" val="2541765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8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 useBgFill="1">
        <p:nvSpPr>
          <p:cNvPr id="39" name="Rectangle 26">
            <a:extLst>
              <a:ext uri="{FF2B5EF4-FFF2-40B4-BE49-F238E27FC236}">
                <a16:creationId xmlns:a16="http://schemas.microsoft.com/office/drawing/2014/main" id="{963FC0CD-F19B-4D9C-9C47-EB7E9D16E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690C8-0959-5BB8-2DE9-937CB0841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23901"/>
            <a:ext cx="3568663" cy="1428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/>
              <a:t>Waar</a:t>
            </a:r>
            <a:r>
              <a:rPr lang="en-US" sz="3600" dirty="0"/>
              <a:t> &amp; </a:t>
            </a:r>
            <a:br>
              <a:rPr lang="en-US" sz="3600" dirty="0"/>
            </a:br>
            <a:r>
              <a:rPr lang="en-US" sz="3600" dirty="0"/>
              <a:t>de </a:t>
            </a:r>
            <a:r>
              <a:rPr lang="en-US" sz="3600" dirty="0" err="1"/>
              <a:t>waarheid</a:t>
            </a:r>
            <a:endParaRPr lang="en-US" sz="3600" dirty="0"/>
          </a:p>
        </p:txBody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id="{2E70159E-5269-4C18-AA0B-D50513DB3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BBBE9C8C-98B2-41C2-B47B-9A396CBA2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B2ECCA3D-5ECA-4A8B-B9D7-CE6DEB72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EE6907D-EC73-32BE-93FB-86542C894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460"/>
          <a:stretch/>
        </p:blipFill>
        <p:spPr>
          <a:xfrm>
            <a:off x="4241831" y="723901"/>
            <a:ext cx="7503636" cy="548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32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8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 useBgFill="1">
        <p:nvSpPr>
          <p:cNvPr id="39" name="Rectangle 26">
            <a:extLst>
              <a:ext uri="{FF2B5EF4-FFF2-40B4-BE49-F238E27FC236}">
                <a16:creationId xmlns:a16="http://schemas.microsoft.com/office/drawing/2014/main" id="{963FC0CD-F19B-4D9C-9C47-EB7E9D16E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690C8-0959-5BB8-2DE9-937CB0841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23902"/>
            <a:ext cx="2796130" cy="11418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/>
              <a:t>Perceptie</a:t>
            </a:r>
            <a:r>
              <a:rPr lang="en-US" sz="3600" dirty="0"/>
              <a:t> van </a:t>
            </a:r>
            <a:r>
              <a:rPr lang="en-US" sz="3600" dirty="0" err="1"/>
              <a:t>tijd</a:t>
            </a:r>
            <a:endParaRPr lang="en-US" sz="3600" dirty="0"/>
          </a:p>
        </p:txBody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id="{2E70159E-5269-4C18-AA0B-D50513DB3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BBBE9C8C-98B2-41C2-B47B-9A396CBA2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B2ECCA3D-5ECA-4A8B-B9D7-CE6DEB72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3" name="Online Media 2" title="Mobiel bellen in 1998 door Frans Bromet">
            <a:hlinkClick r:id="" action="ppaction://media"/>
            <a:extLst>
              <a:ext uri="{FF2B5EF4-FFF2-40B4-BE49-F238E27FC236}">
                <a16:creationId xmlns:a16="http://schemas.microsoft.com/office/drawing/2014/main" id="{BCEB8C82-6BAE-FB51-63F2-0E30B7D3A0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23855" y="723901"/>
            <a:ext cx="7921611" cy="594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9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E0406-A055-1F42-1848-2E9D2B39E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702156"/>
            <a:ext cx="7368978" cy="1188720"/>
          </a:xfrm>
        </p:spPr>
        <p:txBody>
          <a:bodyPr>
            <a:normAutofit/>
          </a:bodyPr>
          <a:lstStyle/>
          <a:p>
            <a:r>
              <a:rPr lang="nl-NL" dirty="0"/>
              <a:t>manipuleren van data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5" name="Graphic 4" descr="Magic Wand Auto outline">
            <a:extLst>
              <a:ext uri="{FF2B5EF4-FFF2-40B4-BE49-F238E27FC236}">
                <a16:creationId xmlns:a16="http://schemas.microsoft.com/office/drawing/2014/main" id="{7D8DD08A-6939-C2AF-7BCA-DB9F438A6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B8A38-855C-12B0-8D48-4868DA7B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29" y="2340864"/>
            <a:ext cx="7019005" cy="3634486"/>
          </a:xfrm>
        </p:spPr>
        <p:txBody>
          <a:bodyPr>
            <a:normAutofit/>
          </a:bodyPr>
          <a:lstStyle/>
          <a:p>
            <a:r>
              <a:rPr lang="nl-NL" dirty="0"/>
              <a:t>Scope van je grafiek (vanaf waar loopt je X-as en Y-as)</a:t>
            </a:r>
          </a:p>
          <a:p>
            <a:r>
              <a:rPr lang="nl-NL" dirty="0"/>
              <a:t>Appels met peren vergelijken</a:t>
            </a:r>
          </a:p>
          <a:p>
            <a:r>
              <a:rPr lang="nl-NL" dirty="0" err="1"/>
              <a:t>Één</a:t>
            </a:r>
            <a:r>
              <a:rPr lang="nl-NL" dirty="0"/>
              <a:t> kant van de zaak belichten</a:t>
            </a:r>
          </a:p>
          <a:p>
            <a:r>
              <a:rPr lang="nl-NL" dirty="0"/>
              <a:t>Het gemiddelde </a:t>
            </a:r>
            <a:r>
              <a:rPr lang="nl-NL" dirty="0" err="1"/>
              <a:t>vs</a:t>
            </a:r>
            <a:r>
              <a:rPr lang="nl-NL" dirty="0"/>
              <a:t> de mediaan</a:t>
            </a:r>
          </a:p>
          <a:p>
            <a:r>
              <a:rPr lang="nl-NL" dirty="0"/>
              <a:t>Kleine testgroep </a:t>
            </a:r>
            <a:r>
              <a:rPr lang="nl-NL" dirty="0" err="1"/>
              <a:t>vs</a:t>
            </a:r>
            <a:r>
              <a:rPr lang="nl-NL" dirty="0"/>
              <a:t> grote testgroep</a:t>
            </a:r>
          </a:p>
          <a:p>
            <a:r>
              <a:rPr lang="nl-NL" dirty="0"/>
              <a:t>Vage cijfers door ontbreken van kaders</a:t>
            </a:r>
          </a:p>
          <a:p>
            <a:r>
              <a:rPr lang="nl-NL" dirty="0"/>
              <a:t>Stijgende lijnen platter of </a:t>
            </a:r>
            <a:r>
              <a:rPr lang="nl-NL" dirty="0" err="1"/>
              <a:t>stijler</a:t>
            </a:r>
            <a:endParaRPr lang="nl-NL" dirty="0"/>
          </a:p>
          <a:p>
            <a:r>
              <a:rPr lang="nl-NL" dirty="0"/>
              <a:t>Percentages </a:t>
            </a:r>
            <a:r>
              <a:rPr lang="nl-NL" dirty="0" err="1"/>
              <a:t>vs</a:t>
            </a:r>
            <a:r>
              <a:rPr lang="nl-NL" dirty="0"/>
              <a:t> percentagepunten</a:t>
            </a:r>
          </a:p>
          <a:p>
            <a:r>
              <a:rPr lang="nl-NL" dirty="0"/>
              <a:t>Manipuleren van vragen (specifieke vragen of seizoensgebonden)</a:t>
            </a:r>
          </a:p>
        </p:txBody>
      </p:sp>
    </p:spTree>
    <p:extLst>
      <p:ext uri="{BB962C8B-B14F-4D97-AF65-F5344CB8AC3E}">
        <p14:creationId xmlns:p14="http://schemas.microsoft.com/office/powerpoint/2010/main" val="2199472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D78B-10A7-97C2-6AF9-C65E4533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702156"/>
            <a:ext cx="7368978" cy="1188720"/>
          </a:xfrm>
        </p:spPr>
        <p:txBody>
          <a:bodyPr>
            <a:normAutofit/>
          </a:bodyPr>
          <a:lstStyle/>
          <a:p>
            <a:r>
              <a:rPr lang="nl-NL" dirty="0"/>
              <a:t>Doel dashboard</a:t>
            </a:r>
          </a:p>
        </p:txBody>
      </p:sp>
      <p:pic>
        <p:nvPicPr>
          <p:cNvPr id="4" name="Graphic 3" descr="Bullseye outline">
            <a:extLst>
              <a:ext uri="{FF2B5EF4-FFF2-40B4-BE49-F238E27FC236}">
                <a16:creationId xmlns:a16="http://schemas.microsoft.com/office/drawing/2014/main" id="{E6C8601F-610C-7F4A-291A-28BBFCCBF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C6482-B99C-6AA7-7341-B5AC6851C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29" y="2340864"/>
            <a:ext cx="7019005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Opdracht:</a:t>
            </a:r>
          </a:p>
          <a:p>
            <a:r>
              <a:rPr lang="nl-NL" dirty="0"/>
              <a:t>Bepaal met je partner wat het doel wordt van het dashboard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Welke vragen wil je kunnen beantwoorden </a:t>
            </a:r>
            <a:r>
              <a:rPr lang="nl-NL" dirty="0" err="1"/>
              <a:t>mbv</a:t>
            </a:r>
            <a:r>
              <a:rPr lang="nl-NL" dirty="0"/>
              <a:t> het dashboard?</a:t>
            </a:r>
          </a:p>
          <a:p>
            <a:r>
              <a:rPr lang="nl-NL" dirty="0"/>
              <a:t>Welke informatie heb je nodig om het dashboard te kunnen maken?</a:t>
            </a:r>
          </a:p>
          <a:p>
            <a:r>
              <a:rPr lang="nl-NL" dirty="0"/>
              <a:t>Waar zou je deze informatie kunnen vinden?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0682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D069-3EE1-B5CF-1AB6-514314065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702156"/>
            <a:ext cx="7368978" cy="1188720"/>
          </a:xfrm>
        </p:spPr>
        <p:txBody>
          <a:bodyPr>
            <a:normAutofit/>
          </a:bodyPr>
          <a:lstStyle/>
          <a:p>
            <a:r>
              <a:rPr lang="nl-NL" dirty="0"/>
              <a:t>Zelfstudie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5" name="Graphic 4" descr="Laptop outline">
            <a:extLst>
              <a:ext uri="{FF2B5EF4-FFF2-40B4-BE49-F238E27FC236}">
                <a16:creationId xmlns:a16="http://schemas.microsoft.com/office/drawing/2014/main" id="{A50132F9-A24F-CA65-E47E-EF3B2D5D6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D2D13-9162-4713-14DD-8A080DF20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29" y="2340864"/>
            <a:ext cx="7019005" cy="3634486"/>
          </a:xfrm>
        </p:spPr>
        <p:txBody>
          <a:bodyPr>
            <a:normAutofit/>
          </a:bodyPr>
          <a:lstStyle/>
          <a:p>
            <a:r>
              <a:rPr lang="nl-NL" dirty="0"/>
              <a:t>Installeren Power BI</a:t>
            </a:r>
          </a:p>
          <a:p>
            <a:r>
              <a:rPr lang="nl-NL" dirty="0"/>
              <a:t>Bekijken van de video’s zoals op </a:t>
            </a:r>
            <a:r>
              <a:rPr lang="nl-NL" dirty="0" err="1"/>
              <a:t>Moodle</a:t>
            </a:r>
            <a:r>
              <a:rPr lang="nl-NL" dirty="0"/>
              <a:t> aangegeven</a:t>
            </a:r>
          </a:p>
        </p:txBody>
      </p:sp>
    </p:spTree>
    <p:extLst>
      <p:ext uri="{BB962C8B-B14F-4D97-AF65-F5344CB8AC3E}">
        <p14:creationId xmlns:p14="http://schemas.microsoft.com/office/powerpoint/2010/main" val="427612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6D78B-10A7-97C2-6AF9-C65E4533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702156"/>
            <a:ext cx="7368978" cy="1188720"/>
          </a:xfrm>
        </p:spPr>
        <p:txBody>
          <a:bodyPr>
            <a:normAutofit/>
          </a:bodyPr>
          <a:lstStyle/>
          <a:p>
            <a:r>
              <a:rPr lang="nl-NL" dirty="0"/>
              <a:t>Doel &amp; lessen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4" name="Graphic 3" descr="List outline">
            <a:extLst>
              <a:ext uri="{FF2B5EF4-FFF2-40B4-BE49-F238E27FC236}">
                <a16:creationId xmlns:a16="http://schemas.microsoft.com/office/drawing/2014/main" id="{E6C8601F-610C-7F4A-291A-28BBFCCBF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C6482-B99C-6AA7-7341-B5AC6851C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29" y="2340863"/>
            <a:ext cx="7019005" cy="42451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Kennis maken met: </a:t>
            </a:r>
          </a:p>
          <a:p>
            <a:pPr marL="457200"/>
            <a:r>
              <a:rPr lang="nl-N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 methodiek en bouwproces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r>
              <a:rPr lang="nl-N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Kwaliteitsborging in samenhang met de BIM methodiek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r>
              <a:rPr lang="nl-N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Toepassing van data-dashboards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r>
              <a:rPr lang="nl-N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Dossiervorming bij wet kwaliteitsborging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r>
              <a:rPr lang="nl-N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Processturing en project management </a:t>
            </a:r>
            <a:r>
              <a:rPr lang="nl-NL" sz="18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dmv</a:t>
            </a:r>
            <a:r>
              <a:rPr lang="nl-N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data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r>
              <a:rPr lang="en-US" sz="18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US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ata learning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De student kan:</a:t>
            </a:r>
          </a:p>
          <a:p>
            <a:r>
              <a:rPr lang="nl-NL" sz="18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Casus gerelateerd een data-dashboard bouwen, waarin de vooraf door de student gedefinieerde beoogde effecten zichtbaar worden gemaakt met betrekking tot een of meerdere van de genoemde leerdoelen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494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6D78B-10A7-97C2-6AF9-C65E4533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702156"/>
            <a:ext cx="7368978" cy="1188720"/>
          </a:xfrm>
        </p:spPr>
        <p:txBody>
          <a:bodyPr>
            <a:normAutofit/>
          </a:bodyPr>
          <a:lstStyle/>
          <a:p>
            <a:r>
              <a:rPr lang="nl-NL" dirty="0"/>
              <a:t>Doel &amp; lessen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5" name="Graphic 4" descr="Monthly calendar outline">
            <a:extLst>
              <a:ext uri="{FF2B5EF4-FFF2-40B4-BE49-F238E27FC236}">
                <a16:creationId xmlns:a16="http://schemas.microsoft.com/office/drawing/2014/main" id="{7C3B569A-D45A-CC6D-F2CD-A74F5362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C6482-B99C-6AA7-7341-B5AC6851C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29" y="2340864"/>
            <a:ext cx="7019005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6 bijeenkomsten van 1,5 uur </a:t>
            </a:r>
          </a:p>
          <a:p>
            <a:pPr marL="0" indent="0">
              <a:buNone/>
            </a:pPr>
            <a:r>
              <a:rPr lang="nl-NL" dirty="0"/>
              <a:t>4 workshops van 3 uur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4 EC = 112 SBU</a:t>
            </a:r>
          </a:p>
          <a:p>
            <a:pPr marL="0" indent="0">
              <a:buNone/>
            </a:pPr>
            <a:r>
              <a:rPr lang="nl-NL" dirty="0"/>
              <a:t>Lessen + assessment = 22 uur</a:t>
            </a:r>
          </a:p>
          <a:p>
            <a:pPr marL="0" indent="0">
              <a:buNone/>
            </a:pPr>
            <a:r>
              <a:rPr lang="nl-NL" dirty="0"/>
              <a:t>112 – 22 = 90 uur zelfstudie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641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6D78B-10A7-97C2-6AF9-C65E4533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702156"/>
            <a:ext cx="7368978" cy="1188720"/>
          </a:xfrm>
        </p:spPr>
        <p:txBody>
          <a:bodyPr>
            <a:normAutofit/>
          </a:bodyPr>
          <a:lstStyle/>
          <a:p>
            <a:r>
              <a:rPr lang="nl-NL" dirty="0"/>
              <a:t>Opdracht &amp; Assessment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5" name="Graphic 4" descr="Checklist outline">
            <a:extLst>
              <a:ext uri="{FF2B5EF4-FFF2-40B4-BE49-F238E27FC236}">
                <a16:creationId xmlns:a16="http://schemas.microsoft.com/office/drawing/2014/main" id="{0FE184C7-54AB-F5F9-A430-5701D8407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C6482-B99C-6AA7-7341-B5AC6851C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29" y="2340864"/>
            <a:ext cx="7019005" cy="3634486"/>
          </a:xfrm>
        </p:spPr>
        <p:txBody>
          <a:bodyPr>
            <a:normAutofit/>
          </a:bodyPr>
          <a:lstStyle/>
          <a:p>
            <a:r>
              <a:rPr lang="nl-NL" sz="16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Casus gerelateerd een data-dashboard bouwen, waarin de vooraf door de student gedefinieerde beoogde effecten zichtbaar worden gemaakt met betrekking tot een of meerdere van de genoemde leerdoelen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/>
          </a:p>
          <a:p>
            <a:pPr marL="457200"/>
            <a:r>
              <a:rPr lang="nl-NL" sz="16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Systems Engineering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r>
              <a:rPr lang="nl-NL" sz="16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Kwaliteitsborging </a:t>
            </a:r>
          </a:p>
          <a:p>
            <a:pPr marL="457200"/>
            <a:r>
              <a:rPr lang="nl-NL" sz="16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Processturing &amp; project management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/>
            <a:r>
              <a:rPr lang="en-US" sz="1600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US" sz="16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ata learning (</a:t>
            </a:r>
            <a:r>
              <a:rPr lang="en-US" sz="16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dus</a:t>
            </a:r>
            <a:r>
              <a:rPr lang="en-US" sz="16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langere</a:t>
            </a:r>
            <a:r>
              <a:rPr lang="en-US" sz="16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termijn</a:t>
            </a:r>
            <a:r>
              <a:rPr lang="en-US" sz="16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meerdere</a:t>
            </a:r>
            <a:r>
              <a:rPr lang="en-US" sz="16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projecten</a:t>
            </a:r>
            <a:r>
              <a:rPr lang="en-US" sz="16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8835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6D78B-10A7-97C2-6AF9-C65E4533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702156"/>
            <a:ext cx="7368978" cy="1188720"/>
          </a:xfrm>
        </p:spPr>
        <p:txBody>
          <a:bodyPr>
            <a:normAutofit/>
          </a:bodyPr>
          <a:lstStyle/>
          <a:p>
            <a:r>
              <a:rPr lang="nl-NL" dirty="0" err="1"/>
              <a:t>Mindmap</a:t>
            </a:r>
            <a:endParaRPr lang="nl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5" name="Graphic 4" descr="Spider web outline">
            <a:extLst>
              <a:ext uri="{FF2B5EF4-FFF2-40B4-BE49-F238E27FC236}">
                <a16:creationId xmlns:a16="http://schemas.microsoft.com/office/drawing/2014/main" id="{B90D9F9B-456D-0C66-03D4-98064D904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C6482-B99C-6AA7-7341-B5AC6851C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29" y="2340864"/>
            <a:ext cx="7019005" cy="3634486"/>
          </a:xfrm>
        </p:spPr>
        <p:txBody>
          <a:bodyPr>
            <a:normAutofit/>
          </a:bodyPr>
          <a:lstStyle/>
          <a:p>
            <a:r>
              <a:rPr lang="nl-NL" dirty="0"/>
              <a:t>Waar denken jullie aan bij Data </a:t>
            </a:r>
            <a:r>
              <a:rPr lang="nl-NL" dirty="0" err="1"/>
              <a:t>driven</a:t>
            </a:r>
            <a:r>
              <a:rPr lang="nl-NL" dirty="0"/>
              <a:t> </a:t>
            </a:r>
            <a:r>
              <a:rPr lang="nl-NL" dirty="0" err="1"/>
              <a:t>kwaliteitzorg</a:t>
            </a:r>
            <a:r>
              <a:rPr lang="nl-NL" dirty="0"/>
              <a:t>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211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6D78B-10A7-97C2-6AF9-C65E4533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702156"/>
            <a:ext cx="7368978" cy="1188720"/>
          </a:xfrm>
        </p:spPr>
        <p:txBody>
          <a:bodyPr>
            <a:normAutofit/>
          </a:bodyPr>
          <a:lstStyle/>
          <a:p>
            <a:r>
              <a:rPr lang="nl-NL" dirty="0"/>
              <a:t>Data gedreven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5" name="Graphic 4" descr="Database outline">
            <a:extLst>
              <a:ext uri="{FF2B5EF4-FFF2-40B4-BE49-F238E27FC236}">
                <a16:creationId xmlns:a16="http://schemas.microsoft.com/office/drawing/2014/main" id="{B90D9F9B-456D-0C66-03D4-98064D904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C6482-B99C-6AA7-7341-B5AC6851C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29" y="2340864"/>
            <a:ext cx="7019005" cy="3634486"/>
          </a:xfrm>
        </p:spPr>
        <p:txBody>
          <a:bodyPr>
            <a:normAutofit/>
          </a:bodyPr>
          <a:lstStyle/>
          <a:p>
            <a:r>
              <a:rPr lang="nl-NL" dirty="0"/>
              <a:t>Laten we het eerst eens over data hebben…..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383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055CAA-2668-4929-8202-DBD35A78E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E0406-A055-1F42-1848-2E9D2B39E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702156"/>
            <a:ext cx="7368978" cy="1188720"/>
          </a:xfrm>
        </p:spPr>
        <p:txBody>
          <a:bodyPr>
            <a:normAutofit/>
          </a:bodyPr>
          <a:lstStyle/>
          <a:p>
            <a:r>
              <a:rPr lang="nl-NL" dirty="0"/>
              <a:t>Data &amp; Informatie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F88ED4-721F-4A25-9A68-66C57B1F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5A85F2-11BA-4322-9355-08C0DEC78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88A0CA-0BDB-4A19-A648-638BE196B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5" name="Graphic 4" descr="Thought outline">
            <a:extLst>
              <a:ext uri="{FF2B5EF4-FFF2-40B4-BE49-F238E27FC236}">
                <a16:creationId xmlns:a16="http://schemas.microsoft.com/office/drawing/2014/main" id="{368BA55C-C10C-CFFB-F61B-5C687CA5F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B8A38-855C-12B0-8D48-4868DA7B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29" y="2340864"/>
            <a:ext cx="7019005" cy="3634486"/>
          </a:xfrm>
        </p:spPr>
        <p:txBody>
          <a:bodyPr>
            <a:normAutofit/>
          </a:bodyPr>
          <a:lstStyle/>
          <a:p>
            <a:r>
              <a:rPr lang="nl-NL" dirty="0"/>
              <a:t>Wanneer wordt data informatie?</a:t>
            </a:r>
          </a:p>
        </p:txBody>
      </p:sp>
    </p:spTree>
    <p:extLst>
      <p:ext uri="{BB962C8B-B14F-4D97-AF65-F5344CB8AC3E}">
        <p14:creationId xmlns:p14="http://schemas.microsoft.com/office/powerpoint/2010/main" val="303139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0406-A055-1F42-1848-2E9D2B39E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Kaders &amp;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B8A38-855C-12B0-8D48-4868DA7B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3870735" cy="3634486"/>
          </a:xfrm>
        </p:spPr>
        <p:txBody>
          <a:bodyPr/>
          <a:lstStyle/>
          <a:p>
            <a:r>
              <a:rPr lang="nl-NL" dirty="0"/>
              <a:t>Belang van kaders &amp; 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D7036-A06B-6F50-2FC4-34D702051F12}"/>
              </a:ext>
            </a:extLst>
          </p:cNvPr>
          <p:cNvSpPr txBox="1"/>
          <p:nvPr/>
        </p:nvSpPr>
        <p:spPr>
          <a:xfrm>
            <a:off x="6483927" y="25307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A01788-C2FA-B278-9DDB-A350D58DDA94}"/>
              </a:ext>
            </a:extLst>
          </p:cNvPr>
          <p:cNvSpPr txBox="1"/>
          <p:nvPr/>
        </p:nvSpPr>
        <p:spPr>
          <a:xfrm>
            <a:off x="8645236" y="37222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694E01-4C7F-C816-CBB5-22979501D5EC}"/>
              </a:ext>
            </a:extLst>
          </p:cNvPr>
          <p:cNvSpPr txBox="1"/>
          <p:nvPr/>
        </p:nvSpPr>
        <p:spPr>
          <a:xfrm>
            <a:off x="6483927" y="533861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21A0B-9032-5A11-3F14-D4E283805643}"/>
              </a:ext>
            </a:extLst>
          </p:cNvPr>
          <p:cNvSpPr txBox="1"/>
          <p:nvPr/>
        </p:nvSpPr>
        <p:spPr>
          <a:xfrm>
            <a:off x="10021455" y="20966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9890B-E1C7-6BBB-294F-2A69741008AC}"/>
              </a:ext>
            </a:extLst>
          </p:cNvPr>
          <p:cNvSpPr txBox="1"/>
          <p:nvPr/>
        </p:nvSpPr>
        <p:spPr>
          <a:xfrm>
            <a:off x="8331200" y="19858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D592B-A6C2-778B-E752-599A04DEEF72}"/>
              </a:ext>
            </a:extLst>
          </p:cNvPr>
          <p:cNvSpPr txBox="1"/>
          <p:nvPr/>
        </p:nvSpPr>
        <p:spPr>
          <a:xfrm>
            <a:off x="10334361" y="489527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DFE017-C75B-F65E-923A-7D78F3A06113}"/>
              </a:ext>
            </a:extLst>
          </p:cNvPr>
          <p:cNvSpPr txBox="1"/>
          <p:nvPr/>
        </p:nvSpPr>
        <p:spPr>
          <a:xfrm>
            <a:off x="9513455" y="62160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653A2D-AFEC-18FD-D40A-BAFA0CC1127D}"/>
              </a:ext>
            </a:extLst>
          </p:cNvPr>
          <p:cNvSpPr txBox="1"/>
          <p:nvPr/>
        </p:nvSpPr>
        <p:spPr>
          <a:xfrm>
            <a:off x="6925073" y="4165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516A7F-678A-0F19-5462-B9028C3D0CFE}"/>
              </a:ext>
            </a:extLst>
          </p:cNvPr>
          <p:cNvSpPr txBox="1"/>
          <p:nvPr/>
        </p:nvSpPr>
        <p:spPr>
          <a:xfrm>
            <a:off x="10427855" y="36021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BB6641-BB27-2BF6-064D-57516C2C0823}"/>
              </a:ext>
            </a:extLst>
          </p:cNvPr>
          <p:cNvSpPr txBox="1"/>
          <p:nvPr/>
        </p:nvSpPr>
        <p:spPr>
          <a:xfrm>
            <a:off x="8478982" y="526460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43194569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LightSeedLeftStep">
      <a:dk1>
        <a:srgbClr val="000000"/>
      </a:dk1>
      <a:lt1>
        <a:srgbClr val="FFFFFF"/>
      </a:lt1>
      <a:dk2>
        <a:srgbClr val="41242B"/>
      </a:dk2>
      <a:lt2>
        <a:srgbClr val="E2E4E8"/>
      </a:lt2>
      <a:accent1>
        <a:srgbClr val="B69D7A"/>
      </a:accent1>
      <a:accent2>
        <a:srgbClr val="BA897F"/>
      </a:accent2>
      <a:accent3>
        <a:srgbClr val="C4929E"/>
      </a:accent3>
      <a:accent4>
        <a:srgbClr val="BA7FA6"/>
      </a:accent4>
      <a:accent5>
        <a:srgbClr val="C193C5"/>
      </a:accent5>
      <a:accent6>
        <a:srgbClr val="9D7FBA"/>
      </a:accent6>
      <a:hlink>
        <a:srgbClr val="6582AC"/>
      </a:hlink>
      <a:folHlink>
        <a:srgbClr val="7F7F7F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57d727-5b45-4200-a5c2-44cf58fa7c2a" xsi:nil="true"/>
    <lcf76f155ced4ddcb4097134ff3c332f xmlns="efad9382-f397-43e4-a601-c46dd85e0492">
      <Terms xmlns="http://schemas.microsoft.com/office/infopath/2007/PartnerControls"/>
    </lcf76f155ced4ddcb4097134ff3c332f>
    <SharedWithUsers xmlns="5657d727-5b45-4200-a5c2-44cf58fa7c2a">
      <UserInfo>
        <DisplayName>Vlaar, Ramon</DisplayName>
        <AccountId>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077975B30AC34395A3603570D5A8F9" ma:contentTypeVersion="15" ma:contentTypeDescription="Een nieuw document maken." ma:contentTypeScope="" ma:versionID="5ea6caa3c5694bf265dbd29ac7e20694">
  <xsd:schema xmlns:xsd="http://www.w3.org/2001/XMLSchema" xmlns:xs="http://www.w3.org/2001/XMLSchema" xmlns:p="http://schemas.microsoft.com/office/2006/metadata/properties" xmlns:ns2="efad9382-f397-43e4-a601-c46dd85e0492" xmlns:ns3="5657d727-5b45-4200-a5c2-44cf58fa7c2a" targetNamespace="http://schemas.microsoft.com/office/2006/metadata/properties" ma:root="true" ma:fieldsID="ca556b30bda1b8e5cf966fd56367a984" ns2:_="" ns3:_="">
    <xsd:import namespace="efad9382-f397-43e4-a601-c46dd85e0492"/>
    <xsd:import namespace="5657d727-5b45-4200-a5c2-44cf58fa7c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d9382-f397-43e4-a601-c46dd85e04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e1deb850-17ec-4b8a-aecf-a78547dbc8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7d727-5b45-4200-a5c2-44cf58fa7c2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0f16348-cfeb-4888-8635-b62b2dd4f194}" ma:internalName="TaxCatchAll" ma:showField="CatchAllData" ma:web="5657d727-5b45-4200-a5c2-44cf58fa7c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95E796-61C1-4B1C-BD39-3E785C02CB5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9fd4f44-d52f-4800-b42b-bd599953b73d"/>
    <ds:schemaRef ds:uri="5ce75d93-15bf-41cc-81d0-23d708fec73d"/>
    <ds:schemaRef ds:uri="808edbbe-59f4-4034-aadd-079c4d525666"/>
  </ds:schemaRefs>
</ds:datastoreItem>
</file>

<file path=customXml/itemProps2.xml><?xml version="1.0" encoding="utf-8"?>
<ds:datastoreItem xmlns:ds="http://schemas.openxmlformats.org/officeDocument/2006/customXml" ds:itemID="{8BC1804E-6091-4BCB-9C56-7109767D7F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8796EB-2FEB-4728-8476-C14E59D07844}"/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487</Words>
  <Application>Microsoft Office PowerPoint</Application>
  <PresentationFormat>Widescreen</PresentationFormat>
  <Paragraphs>126</Paragraphs>
  <Slides>28</Slides>
  <Notes>1</Notes>
  <HiddenSlides>2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Gill Sans MT</vt:lpstr>
      <vt:lpstr>Univers</vt:lpstr>
      <vt:lpstr>Univers Condensed</vt:lpstr>
      <vt:lpstr>Wingdings</vt:lpstr>
      <vt:lpstr>Wingdings 2</vt:lpstr>
      <vt:lpstr>DividendVTI</vt:lpstr>
      <vt:lpstr>Data Driven kwaliteitzorg</vt:lpstr>
      <vt:lpstr>DataDriven Kwaliteitzorg</vt:lpstr>
      <vt:lpstr>Doel &amp; lessen</vt:lpstr>
      <vt:lpstr>Doel &amp; lessen</vt:lpstr>
      <vt:lpstr>Opdracht &amp; Assessment</vt:lpstr>
      <vt:lpstr>Mindmap</vt:lpstr>
      <vt:lpstr>Data gedreven</vt:lpstr>
      <vt:lpstr>Data &amp; Informatie</vt:lpstr>
      <vt:lpstr>Kaders &amp; context</vt:lpstr>
      <vt:lpstr>Kaders &amp; context</vt:lpstr>
      <vt:lpstr>Kaders &amp; context</vt:lpstr>
      <vt:lpstr>Kaders &amp; context</vt:lpstr>
      <vt:lpstr>Best aardige waardering</vt:lpstr>
      <vt:lpstr>Totdat je de hele scope ziet…..</vt:lpstr>
      <vt:lpstr>PowerPoint Presentation</vt:lpstr>
      <vt:lpstr>Belang van het doel</vt:lpstr>
      <vt:lpstr>Belang van leesbaarheid</vt:lpstr>
      <vt:lpstr>Data in verschillende fases</vt:lpstr>
      <vt:lpstr>Vergaren van data</vt:lpstr>
      <vt:lpstr>Verbinding tussen fases</vt:lpstr>
      <vt:lpstr>Verbinding tussen fases</vt:lpstr>
      <vt:lpstr>PowerPoint Presentation</vt:lpstr>
      <vt:lpstr>Verifiëren van data</vt:lpstr>
      <vt:lpstr>Waar &amp;  de waarheid</vt:lpstr>
      <vt:lpstr>Perceptie van tijd</vt:lpstr>
      <vt:lpstr>manipuleren van data</vt:lpstr>
      <vt:lpstr>Doel dashboard</vt:lpstr>
      <vt:lpstr>Zelfstudie</vt:lpstr>
    </vt:vector>
  </TitlesOfParts>
  <Company>HogeSchool InHolland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laatste auto is Veel groter</dc:title>
  <dc:creator>Herbrink, Nikkie</dc:creator>
  <cp:lastModifiedBy>Herbrink, Nikkie</cp:lastModifiedBy>
  <cp:revision>20</cp:revision>
  <dcterms:created xsi:type="dcterms:W3CDTF">2022-09-19T09:50:43Z</dcterms:created>
  <dcterms:modified xsi:type="dcterms:W3CDTF">2023-10-20T07:04:20Z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0x010100D2077975B30AC34395A3603570D5A8F9</vt:lpwstr>
  </property>
  <property fmtid="{D5CDD505-2E9C-101B-9397-08002B2CF9AE}" pid="3" name="MediaServiceImageTags">
    <vt:lpwstr/>
  </property>
</Properties>
</file>